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43891200" cy="32918400"/>
  <p:notesSz cx="6858000" cy="9144000"/>
  <p:embeddedFontLst>
    <p:embeddedFont>
      <p:font typeface="ＭＳ Ｐゴシック" panose="020B0600070205080204" pitchFamily="34" charset="-128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Verdana" panose="020B060403050404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y Fahrenkamp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75477" autoAdjust="0"/>
  </p:normalViewPr>
  <p:slideViewPr>
    <p:cSldViewPr snapToGrid="0" snapToObjects="1">
      <p:cViewPr>
        <p:scale>
          <a:sx n="34" d="100"/>
          <a:sy n="34" d="100"/>
        </p:scale>
        <p:origin x="-858" y="924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commentAuthors" Target="commentAuthor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94560" marR="0" lvl="1" indent="-1016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89120" marR="0" lvl="2" indent="-762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583680" marR="0" lvl="3" indent="-508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778240" marR="0" lvl="4" indent="-254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972800" marR="0" lvl="5" indent="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167361" marR="0" lvl="6" indent="-1016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361920" marR="0" lvl="7" indent="-7619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556480" marR="0" lvl="8" indent="-508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94560" marR="0" lvl="1" indent="-1016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89120" marR="0" lvl="2" indent="-762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583680" marR="0" lvl="3" indent="-508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778240" marR="0" lvl="4" indent="-254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972800" marR="0" lvl="5" indent="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167361" marR="0" lvl="6" indent="-1016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361920" marR="0" lvl="7" indent="-7619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556480" marR="0" lvl="8" indent="-508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94560" marR="0" lvl="1" indent="-1016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89120" marR="0" lvl="2" indent="-762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583680" marR="0" lvl="3" indent="-508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778240" marR="0" lvl="4" indent="-254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972800" marR="0" lvl="5" indent="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167361" marR="0" lvl="6" indent="-1016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361920" marR="0" lvl="7" indent="-7619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556480" marR="0" lvl="8" indent="-508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438395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3291839" y="10226042"/>
            <a:ext cx="37307518" cy="70561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6583679" y="18653759"/>
            <a:ext cx="30723838" cy="84124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080"/>
              </a:spcBef>
              <a:buClr>
                <a:srgbClr val="888888"/>
              </a:buClr>
              <a:buFont typeface="Arial"/>
              <a:buNone/>
              <a:defRPr sz="1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94560" marR="0" lvl="1" indent="-10160" algn="ctr" rtl="0">
              <a:spcBef>
                <a:spcPts val="2680"/>
              </a:spcBef>
              <a:buClr>
                <a:srgbClr val="888888"/>
              </a:buClr>
              <a:buFont typeface="Arial"/>
              <a:buNone/>
              <a:defRPr sz="13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89120" marR="0" lvl="2" indent="-7620" algn="ctr" rtl="0">
              <a:spcBef>
                <a:spcPts val="2300"/>
              </a:spcBef>
              <a:buClr>
                <a:srgbClr val="888888"/>
              </a:buClr>
              <a:buFont typeface="Arial"/>
              <a:buNone/>
              <a:defRPr sz="1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583680" marR="0" lvl="3" indent="-5080" algn="ctr" rtl="0">
              <a:spcBef>
                <a:spcPts val="1920"/>
              </a:spcBef>
              <a:buClr>
                <a:srgbClr val="888888"/>
              </a:buClr>
              <a:buFont typeface="Arial"/>
              <a:buNone/>
              <a:defRPr sz="9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778240" marR="0" lvl="4" indent="-2540" algn="ctr" rtl="0">
              <a:spcBef>
                <a:spcPts val="1920"/>
              </a:spcBef>
              <a:buClr>
                <a:srgbClr val="888888"/>
              </a:buClr>
              <a:buFont typeface="Arial"/>
              <a:buNone/>
              <a:defRPr sz="9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972800" marR="0" lvl="5" indent="0" algn="ctr" rtl="0">
              <a:spcBef>
                <a:spcPts val="1920"/>
              </a:spcBef>
              <a:buClr>
                <a:srgbClr val="888888"/>
              </a:buClr>
              <a:buFont typeface="Arial"/>
              <a:buNone/>
              <a:defRPr sz="9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167361" marR="0" lvl="6" indent="-10160" algn="ctr" rtl="0">
              <a:spcBef>
                <a:spcPts val="1920"/>
              </a:spcBef>
              <a:buClr>
                <a:srgbClr val="888888"/>
              </a:buClr>
              <a:buFont typeface="Arial"/>
              <a:buNone/>
              <a:defRPr sz="9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361920" marR="0" lvl="7" indent="-7619" algn="ctr" rtl="0">
              <a:spcBef>
                <a:spcPts val="1920"/>
              </a:spcBef>
              <a:buClr>
                <a:srgbClr val="888888"/>
              </a:buClr>
              <a:buFont typeface="Arial"/>
              <a:buNone/>
              <a:defRPr sz="9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556480" marR="0" lvl="8" indent="-5080" algn="ctr" rtl="0">
              <a:spcBef>
                <a:spcPts val="1920"/>
              </a:spcBef>
              <a:buClr>
                <a:srgbClr val="888888"/>
              </a:buClr>
              <a:buFont typeface="Arial"/>
              <a:buNone/>
              <a:defRPr sz="9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2194559" y="30510481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94560" marR="0" lvl="1" indent="-1016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89120" marR="0" lvl="2" indent="-762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583680" marR="0" lvl="3" indent="-508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778240" marR="0" lvl="4" indent="-254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972800" marR="0" lvl="5" indent="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167361" marR="0" lvl="6" indent="-1016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361920" marR="0" lvl="7" indent="-7619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556480" marR="0" lvl="8" indent="-508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14996159" y="30510481"/>
            <a:ext cx="138988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94560" marR="0" lvl="1" indent="-1016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89120" marR="0" lvl="2" indent="-762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583680" marR="0" lvl="3" indent="-508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778240" marR="0" lvl="4" indent="-254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972800" marR="0" lvl="5" indent="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167361" marR="0" lvl="6" indent="-1016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361920" marR="0" lvl="7" indent="-7619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556480" marR="0" lvl="8" indent="-508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31455359" y="30510481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438900" tIns="219450" rIns="438900" bIns="2194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58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2194559" y="1318262"/>
            <a:ext cx="3950208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11083289" y="-1207766"/>
            <a:ext cx="21724621" cy="395020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645920" marR="0" lvl="0" indent="-668020" algn="l" rtl="0">
              <a:spcBef>
                <a:spcPts val="3080"/>
              </a:spcBef>
              <a:buClr>
                <a:schemeClr val="dk1"/>
              </a:buClr>
              <a:buSzPct val="100000"/>
              <a:buFont typeface="Arial"/>
              <a:buChar char="•"/>
              <a:defRPr sz="1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66159" marR="0" lvl="1" indent="-530859" algn="l" rtl="0">
              <a:spcBef>
                <a:spcPts val="2680"/>
              </a:spcBef>
              <a:buClr>
                <a:schemeClr val="dk1"/>
              </a:buClr>
              <a:buSzPct val="100000"/>
              <a:buFont typeface="Arial"/>
              <a:buChar char="–"/>
              <a:defRPr sz="1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86400" marR="0" lvl="2" indent="-374650" algn="l" rtl="0">
              <a:spcBef>
                <a:spcPts val="2300"/>
              </a:spcBef>
              <a:buClr>
                <a:schemeClr val="dk1"/>
              </a:buClr>
              <a:buSzPct val="100000"/>
              <a:buFont typeface="Arial"/>
              <a:buChar char="•"/>
              <a:defRPr sz="1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680960" marR="0" lvl="3" indent="-492759" algn="l" rtl="0">
              <a:spcBef>
                <a:spcPts val="1920"/>
              </a:spcBef>
              <a:buClr>
                <a:schemeClr val="dk1"/>
              </a:buClr>
              <a:buSzPct val="100000"/>
              <a:buFont typeface="Arial"/>
              <a:buChar char="–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875520" marR="0" lvl="4" indent="-490219" algn="l" rtl="0">
              <a:spcBef>
                <a:spcPts val="1920"/>
              </a:spcBef>
              <a:buClr>
                <a:schemeClr val="dk1"/>
              </a:buClr>
              <a:buSzPct val="100000"/>
              <a:buFont typeface="Arial"/>
              <a:buChar char="»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070080" marR="0" lvl="5" indent="-487680" algn="l" rtl="0">
              <a:spcBef>
                <a:spcPts val="1920"/>
              </a:spcBef>
              <a:buClr>
                <a:schemeClr val="dk1"/>
              </a:buClr>
              <a:buSzPct val="1000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264639" marR="0" lvl="6" indent="-497839" algn="l" rtl="0">
              <a:spcBef>
                <a:spcPts val="1920"/>
              </a:spcBef>
              <a:buClr>
                <a:schemeClr val="dk1"/>
              </a:buClr>
              <a:buSzPct val="1000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459200" marR="0" lvl="7" indent="-495300" algn="l" rtl="0">
              <a:spcBef>
                <a:spcPts val="1920"/>
              </a:spcBef>
              <a:buClr>
                <a:schemeClr val="dk1"/>
              </a:buClr>
              <a:buSzPct val="1000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653760" marR="0" lvl="8" indent="-492760" algn="l" rtl="0">
              <a:spcBef>
                <a:spcPts val="1920"/>
              </a:spcBef>
              <a:buClr>
                <a:schemeClr val="dk1"/>
              </a:buClr>
              <a:buSzPct val="1000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2194559" y="30510481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5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94560" marR="0" lvl="1" indent="-1016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89120" marR="0" lvl="2" indent="-762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583680" marR="0" lvl="3" indent="-508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778240" marR="0" lvl="4" indent="-254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972800" marR="0" lvl="5" indent="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167361" marR="0" lvl="6" indent="-1016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361920" marR="0" lvl="7" indent="-7619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556480" marR="0" lvl="8" indent="-508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14996159" y="30510481"/>
            <a:ext cx="138988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5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94560" marR="0" lvl="1" indent="-1016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89120" marR="0" lvl="2" indent="-762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583680" marR="0" lvl="3" indent="-508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778240" marR="0" lvl="4" indent="-254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972800" marR="0" lvl="5" indent="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167361" marR="0" lvl="6" indent="-1016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361920" marR="0" lvl="7" indent="-7619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556480" marR="0" lvl="8" indent="-508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31455359" y="30510481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438900" tIns="219450" rIns="438900" bIns="2194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5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5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109034586" y="50032921"/>
            <a:ext cx="134820659" cy="474040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3860788" y="2994661"/>
            <a:ext cx="134820659" cy="1414805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645920" marR="0" lvl="0" indent="-668020" algn="l" rtl="0">
              <a:spcBef>
                <a:spcPts val="3080"/>
              </a:spcBef>
              <a:buClr>
                <a:schemeClr val="dk1"/>
              </a:buClr>
              <a:buSzPct val="100000"/>
              <a:buFont typeface="Arial"/>
              <a:buChar char="•"/>
              <a:defRPr sz="1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66159" marR="0" lvl="1" indent="-530859" algn="l" rtl="0">
              <a:spcBef>
                <a:spcPts val="2680"/>
              </a:spcBef>
              <a:buClr>
                <a:schemeClr val="dk1"/>
              </a:buClr>
              <a:buSzPct val="100000"/>
              <a:buFont typeface="Arial"/>
              <a:buChar char="–"/>
              <a:defRPr sz="1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86400" marR="0" lvl="2" indent="-374650" algn="l" rtl="0">
              <a:spcBef>
                <a:spcPts val="2300"/>
              </a:spcBef>
              <a:buClr>
                <a:schemeClr val="dk1"/>
              </a:buClr>
              <a:buSzPct val="100000"/>
              <a:buFont typeface="Arial"/>
              <a:buChar char="•"/>
              <a:defRPr sz="1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680960" marR="0" lvl="3" indent="-492759" algn="l" rtl="0">
              <a:spcBef>
                <a:spcPts val="1920"/>
              </a:spcBef>
              <a:buClr>
                <a:schemeClr val="dk1"/>
              </a:buClr>
              <a:buSzPct val="100000"/>
              <a:buFont typeface="Arial"/>
              <a:buChar char="–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875520" marR="0" lvl="4" indent="-490219" algn="l" rtl="0">
              <a:spcBef>
                <a:spcPts val="1920"/>
              </a:spcBef>
              <a:buClr>
                <a:schemeClr val="dk1"/>
              </a:buClr>
              <a:buSzPct val="100000"/>
              <a:buFont typeface="Arial"/>
              <a:buChar char="»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070080" marR="0" lvl="5" indent="-487680" algn="l" rtl="0">
              <a:spcBef>
                <a:spcPts val="1920"/>
              </a:spcBef>
              <a:buClr>
                <a:schemeClr val="dk1"/>
              </a:buClr>
              <a:buSzPct val="1000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264639" marR="0" lvl="6" indent="-497839" algn="l" rtl="0">
              <a:spcBef>
                <a:spcPts val="1920"/>
              </a:spcBef>
              <a:buClr>
                <a:schemeClr val="dk1"/>
              </a:buClr>
              <a:buSzPct val="1000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459200" marR="0" lvl="7" indent="-495300" algn="l" rtl="0">
              <a:spcBef>
                <a:spcPts val="1920"/>
              </a:spcBef>
              <a:buClr>
                <a:schemeClr val="dk1"/>
              </a:buClr>
              <a:buSzPct val="1000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653760" marR="0" lvl="8" indent="-492760" algn="l" rtl="0">
              <a:spcBef>
                <a:spcPts val="1920"/>
              </a:spcBef>
              <a:buClr>
                <a:schemeClr val="dk1"/>
              </a:buClr>
              <a:buSzPct val="1000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2194559" y="30510481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5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94560" marR="0" lvl="1" indent="-1016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89120" marR="0" lvl="2" indent="-762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583680" marR="0" lvl="3" indent="-508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778240" marR="0" lvl="4" indent="-254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972800" marR="0" lvl="5" indent="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167361" marR="0" lvl="6" indent="-1016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361920" marR="0" lvl="7" indent="-7619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556480" marR="0" lvl="8" indent="-508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14996159" y="30510481"/>
            <a:ext cx="138988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5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94560" marR="0" lvl="1" indent="-1016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89120" marR="0" lvl="2" indent="-762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583680" marR="0" lvl="3" indent="-508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778240" marR="0" lvl="4" indent="-254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972800" marR="0" lvl="5" indent="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167361" marR="0" lvl="6" indent="-1016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361920" marR="0" lvl="7" indent="-7619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556480" marR="0" lvl="8" indent="-508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31455359" y="30510481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438900" tIns="219450" rIns="438900" bIns="2194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5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5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2194559" y="1318262"/>
            <a:ext cx="3950208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2194559" y="7680963"/>
            <a:ext cx="39502080" cy="217246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645920" marR="0" lvl="0" indent="-668020" algn="l" rtl="0">
              <a:spcBef>
                <a:spcPts val="3080"/>
              </a:spcBef>
              <a:buClr>
                <a:schemeClr val="dk1"/>
              </a:buClr>
              <a:buSzPct val="100000"/>
              <a:buFont typeface="Arial"/>
              <a:buChar char="•"/>
              <a:defRPr sz="1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66159" marR="0" lvl="1" indent="-530859" algn="l" rtl="0">
              <a:spcBef>
                <a:spcPts val="2680"/>
              </a:spcBef>
              <a:buClr>
                <a:schemeClr val="dk1"/>
              </a:buClr>
              <a:buSzPct val="100000"/>
              <a:buFont typeface="Arial"/>
              <a:buChar char="–"/>
              <a:defRPr sz="1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86400" marR="0" lvl="2" indent="-374650" algn="l" rtl="0">
              <a:spcBef>
                <a:spcPts val="2300"/>
              </a:spcBef>
              <a:buClr>
                <a:schemeClr val="dk1"/>
              </a:buClr>
              <a:buSzPct val="100000"/>
              <a:buFont typeface="Arial"/>
              <a:buChar char="•"/>
              <a:defRPr sz="1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680960" marR="0" lvl="3" indent="-492759" algn="l" rtl="0">
              <a:spcBef>
                <a:spcPts val="1920"/>
              </a:spcBef>
              <a:buClr>
                <a:schemeClr val="dk1"/>
              </a:buClr>
              <a:buSzPct val="100000"/>
              <a:buFont typeface="Arial"/>
              <a:buChar char="–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875520" marR="0" lvl="4" indent="-490219" algn="l" rtl="0">
              <a:spcBef>
                <a:spcPts val="1920"/>
              </a:spcBef>
              <a:buClr>
                <a:schemeClr val="dk1"/>
              </a:buClr>
              <a:buSzPct val="100000"/>
              <a:buFont typeface="Arial"/>
              <a:buChar char="»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070080" marR="0" lvl="5" indent="-487680" algn="l" rtl="0">
              <a:spcBef>
                <a:spcPts val="1920"/>
              </a:spcBef>
              <a:buClr>
                <a:schemeClr val="dk1"/>
              </a:buClr>
              <a:buSzPct val="1000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264639" marR="0" lvl="6" indent="-497839" algn="l" rtl="0">
              <a:spcBef>
                <a:spcPts val="1920"/>
              </a:spcBef>
              <a:buClr>
                <a:schemeClr val="dk1"/>
              </a:buClr>
              <a:buSzPct val="1000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459200" marR="0" lvl="7" indent="-495300" algn="l" rtl="0">
              <a:spcBef>
                <a:spcPts val="1920"/>
              </a:spcBef>
              <a:buClr>
                <a:schemeClr val="dk1"/>
              </a:buClr>
              <a:buSzPct val="1000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653760" marR="0" lvl="8" indent="-492760" algn="l" rtl="0">
              <a:spcBef>
                <a:spcPts val="1920"/>
              </a:spcBef>
              <a:buClr>
                <a:schemeClr val="dk1"/>
              </a:buClr>
              <a:buSzPct val="1000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2194559" y="30510481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5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94560" marR="0" lvl="1" indent="-1016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89120" marR="0" lvl="2" indent="-762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583680" marR="0" lvl="3" indent="-508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778240" marR="0" lvl="4" indent="-254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972800" marR="0" lvl="5" indent="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167361" marR="0" lvl="6" indent="-1016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361920" marR="0" lvl="7" indent="-7619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556480" marR="0" lvl="8" indent="-508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14996159" y="30510481"/>
            <a:ext cx="138988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5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94560" marR="0" lvl="1" indent="-1016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89120" marR="0" lvl="2" indent="-762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583680" marR="0" lvl="3" indent="-508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778240" marR="0" lvl="4" indent="-254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972800" marR="0" lvl="5" indent="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167361" marR="0" lvl="6" indent="-1016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361920" marR="0" lvl="7" indent="-7619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556480" marR="0" lvl="8" indent="-508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31455359" y="30510481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438900" tIns="219450" rIns="438900" bIns="2194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5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5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467101" y="21153121"/>
            <a:ext cx="37307518" cy="6537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9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467101" y="13952225"/>
            <a:ext cx="37307518" cy="72008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920"/>
              </a:spcBef>
              <a:buClr>
                <a:srgbClr val="888888"/>
              </a:buClr>
              <a:buFont typeface="Arial"/>
              <a:buNone/>
              <a:defRPr sz="9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94560" marR="0" lvl="1" indent="-10160" algn="l" rtl="0">
              <a:spcBef>
                <a:spcPts val="1720"/>
              </a:spcBef>
              <a:buClr>
                <a:srgbClr val="888888"/>
              </a:buClr>
              <a:buFont typeface="Arial"/>
              <a:buNone/>
              <a:defRPr sz="8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89120" marR="0" lvl="2" indent="-7620" algn="l" rtl="0">
              <a:spcBef>
                <a:spcPts val="1540"/>
              </a:spcBef>
              <a:buClr>
                <a:srgbClr val="888888"/>
              </a:buClr>
              <a:buFont typeface="Arial"/>
              <a:buNone/>
              <a:defRPr sz="7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583680" marR="0" lvl="3" indent="-5080" algn="l" rtl="0">
              <a:spcBef>
                <a:spcPts val="1340"/>
              </a:spcBef>
              <a:buClr>
                <a:srgbClr val="888888"/>
              </a:buClr>
              <a:buFont typeface="Arial"/>
              <a:buNone/>
              <a:defRPr sz="6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778240" marR="0" lvl="4" indent="-2540" algn="l" rtl="0">
              <a:spcBef>
                <a:spcPts val="1340"/>
              </a:spcBef>
              <a:buClr>
                <a:srgbClr val="888888"/>
              </a:buClr>
              <a:buFont typeface="Arial"/>
              <a:buNone/>
              <a:defRPr sz="6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972800" marR="0" lvl="5" indent="0" algn="l" rtl="0">
              <a:spcBef>
                <a:spcPts val="1340"/>
              </a:spcBef>
              <a:buClr>
                <a:srgbClr val="888888"/>
              </a:buClr>
              <a:buFont typeface="Arial"/>
              <a:buNone/>
              <a:defRPr sz="6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167361" marR="0" lvl="6" indent="-10160" algn="l" rtl="0">
              <a:spcBef>
                <a:spcPts val="1340"/>
              </a:spcBef>
              <a:buClr>
                <a:srgbClr val="888888"/>
              </a:buClr>
              <a:buFont typeface="Arial"/>
              <a:buNone/>
              <a:defRPr sz="6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361920" marR="0" lvl="7" indent="-7619" algn="l" rtl="0">
              <a:spcBef>
                <a:spcPts val="1340"/>
              </a:spcBef>
              <a:buClr>
                <a:srgbClr val="888888"/>
              </a:buClr>
              <a:buFont typeface="Arial"/>
              <a:buNone/>
              <a:defRPr sz="6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556480" marR="0" lvl="8" indent="-5080" algn="l" rtl="0">
              <a:spcBef>
                <a:spcPts val="1340"/>
              </a:spcBef>
              <a:buClr>
                <a:srgbClr val="888888"/>
              </a:buClr>
              <a:buFont typeface="Arial"/>
              <a:buNone/>
              <a:defRPr sz="6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2194559" y="30510481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5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94560" marR="0" lvl="1" indent="-1016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89120" marR="0" lvl="2" indent="-762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583680" marR="0" lvl="3" indent="-508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778240" marR="0" lvl="4" indent="-254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972800" marR="0" lvl="5" indent="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167361" marR="0" lvl="6" indent="-1016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361920" marR="0" lvl="7" indent="-7619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556480" marR="0" lvl="8" indent="-508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14996159" y="30510481"/>
            <a:ext cx="138988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5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94560" marR="0" lvl="1" indent="-1016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89120" marR="0" lvl="2" indent="-762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583680" marR="0" lvl="3" indent="-508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778240" marR="0" lvl="4" indent="-254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972800" marR="0" lvl="5" indent="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167361" marR="0" lvl="6" indent="-1016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361920" marR="0" lvl="7" indent="-7619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556480" marR="0" lvl="8" indent="-508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31455359" y="30510481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438900" tIns="219450" rIns="438900" bIns="2194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5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5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2194559" y="1318262"/>
            <a:ext cx="3950208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0530842" y="36865559"/>
            <a:ext cx="94442281" cy="1042796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645920" marR="0" lvl="0" indent="-795020" algn="l" rtl="0">
              <a:spcBef>
                <a:spcPts val="2680"/>
              </a:spcBef>
              <a:buClr>
                <a:schemeClr val="dk1"/>
              </a:buClr>
              <a:buSzPct val="100000"/>
              <a:buFont typeface="Arial"/>
              <a:buChar char="•"/>
              <a:defRPr sz="1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66159" marR="0" lvl="1" indent="-651509" algn="l" rtl="0">
              <a:spcBef>
                <a:spcPts val="2300"/>
              </a:spcBef>
              <a:buClr>
                <a:schemeClr val="dk1"/>
              </a:buClr>
              <a:buSzPct val="100000"/>
              <a:buFont typeface="Arial"/>
              <a:buChar char="–"/>
              <a:defRPr sz="1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86400" marR="0" lvl="2" indent="-495300" algn="l" rtl="0">
              <a:spcBef>
                <a:spcPts val="1920"/>
              </a:spcBef>
              <a:buClr>
                <a:schemeClr val="dk1"/>
              </a:buClr>
              <a:buSzPct val="1000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680960" marR="0" lvl="3" indent="-556259" algn="l" rtl="0">
              <a:spcBef>
                <a:spcPts val="1720"/>
              </a:spcBef>
              <a:buClr>
                <a:schemeClr val="dk1"/>
              </a:buClr>
              <a:buSzPct val="100000"/>
              <a:buFont typeface="Arial"/>
              <a:buChar char="–"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875520" marR="0" lvl="4" indent="-553719" algn="l" rtl="0">
              <a:spcBef>
                <a:spcPts val="1720"/>
              </a:spcBef>
              <a:buClr>
                <a:schemeClr val="dk1"/>
              </a:buClr>
              <a:buSzPct val="100000"/>
              <a:buFont typeface="Arial"/>
              <a:buChar char="»"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070080" marR="0" lvl="5" indent="-551180" algn="l" rtl="0">
              <a:spcBef>
                <a:spcPts val="1720"/>
              </a:spcBef>
              <a:buClr>
                <a:schemeClr val="dk1"/>
              </a:buClr>
              <a:buSzPct val="100000"/>
              <a:buFont typeface="Arial"/>
              <a:buChar char="•"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264639" marR="0" lvl="6" indent="-561339" algn="l" rtl="0">
              <a:spcBef>
                <a:spcPts val="1720"/>
              </a:spcBef>
              <a:buClr>
                <a:schemeClr val="dk1"/>
              </a:buClr>
              <a:buSzPct val="100000"/>
              <a:buFont typeface="Arial"/>
              <a:buChar char="•"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459200" marR="0" lvl="7" indent="-558800" algn="l" rtl="0">
              <a:spcBef>
                <a:spcPts val="1720"/>
              </a:spcBef>
              <a:buClr>
                <a:schemeClr val="dk1"/>
              </a:buClr>
              <a:buSzPct val="100000"/>
              <a:buFont typeface="Arial"/>
              <a:buChar char="•"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653760" marR="0" lvl="8" indent="-556260" algn="l" rtl="0">
              <a:spcBef>
                <a:spcPts val="1720"/>
              </a:spcBef>
              <a:buClr>
                <a:schemeClr val="dk1"/>
              </a:buClr>
              <a:buSzPct val="100000"/>
              <a:buFont typeface="Arial"/>
              <a:buChar char="•"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105704637" y="36865559"/>
            <a:ext cx="94442281" cy="1042796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645920" marR="0" lvl="0" indent="-795020" algn="l" rtl="0">
              <a:spcBef>
                <a:spcPts val="2680"/>
              </a:spcBef>
              <a:buClr>
                <a:schemeClr val="dk1"/>
              </a:buClr>
              <a:buSzPct val="100000"/>
              <a:buFont typeface="Arial"/>
              <a:buChar char="•"/>
              <a:defRPr sz="1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66159" marR="0" lvl="1" indent="-651509" algn="l" rtl="0">
              <a:spcBef>
                <a:spcPts val="2300"/>
              </a:spcBef>
              <a:buClr>
                <a:schemeClr val="dk1"/>
              </a:buClr>
              <a:buSzPct val="100000"/>
              <a:buFont typeface="Arial"/>
              <a:buChar char="–"/>
              <a:defRPr sz="1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86400" marR="0" lvl="2" indent="-495300" algn="l" rtl="0">
              <a:spcBef>
                <a:spcPts val="1920"/>
              </a:spcBef>
              <a:buClr>
                <a:schemeClr val="dk1"/>
              </a:buClr>
              <a:buSzPct val="1000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680960" marR="0" lvl="3" indent="-556259" algn="l" rtl="0">
              <a:spcBef>
                <a:spcPts val="1720"/>
              </a:spcBef>
              <a:buClr>
                <a:schemeClr val="dk1"/>
              </a:buClr>
              <a:buSzPct val="100000"/>
              <a:buFont typeface="Arial"/>
              <a:buChar char="–"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875520" marR="0" lvl="4" indent="-553719" algn="l" rtl="0">
              <a:spcBef>
                <a:spcPts val="1720"/>
              </a:spcBef>
              <a:buClr>
                <a:schemeClr val="dk1"/>
              </a:buClr>
              <a:buSzPct val="100000"/>
              <a:buFont typeface="Arial"/>
              <a:buChar char="»"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070080" marR="0" lvl="5" indent="-551180" algn="l" rtl="0">
              <a:spcBef>
                <a:spcPts val="1720"/>
              </a:spcBef>
              <a:buClr>
                <a:schemeClr val="dk1"/>
              </a:buClr>
              <a:buSzPct val="100000"/>
              <a:buFont typeface="Arial"/>
              <a:buChar char="•"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264639" marR="0" lvl="6" indent="-561339" algn="l" rtl="0">
              <a:spcBef>
                <a:spcPts val="1720"/>
              </a:spcBef>
              <a:buClr>
                <a:schemeClr val="dk1"/>
              </a:buClr>
              <a:buSzPct val="100000"/>
              <a:buFont typeface="Arial"/>
              <a:buChar char="•"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459200" marR="0" lvl="7" indent="-558800" algn="l" rtl="0">
              <a:spcBef>
                <a:spcPts val="1720"/>
              </a:spcBef>
              <a:buClr>
                <a:schemeClr val="dk1"/>
              </a:buClr>
              <a:buSzPct val="100000"/>
              <a:buFont typeface="Arial"/>
              <a:buChar char="•"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653760" marR="0" lvl="8" indent="-556260" algn="l" rtl="0">
              <a:spcBef>
                <a:spcPts val="1720"/>
              </a:spcBef>
              <a:buClr>
                <a:schemeClr val="dk1"/>
              </a:buClr>
              <a:buSzPct val="100000"/>
              <a:buFont typeface="Arial"/>
              <a:buChar char="•"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2194559" y="30510481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5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94560" marR="0" lvl="1" indent="-1016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89120" marR="0" lvl="2" indent="-762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583680" marR="0" lvl="3" indent="-508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778240" marR="0" lvl="4" indent="-254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972800" marR="0" lvl="5" indent="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167361" marR="0" lvl="6" indent="-1016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361920" marR="0" lvl="7" indent="-7619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556480" marR="0" lvl="8" indent="-508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14996159" y="30510481"/>
            <a:ext cx="138988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5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94560" marR="0" lvl="1" indent="-1016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89120" marR="0" lvl="2" indent="-762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583680" marR="0" lvl="3" indent="-508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778240" marR="0" lvl="4" indent="-254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972800" marR="0" lvl="5" indent="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167361" marR="0" lvl="6" indent="-1016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361920" marR="0" lvl="7" indent="-7619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556480" marR="0" lvl="8" indent="-508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31455359" y="30510481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438900" tIns="219450" rIns="438900" bIns="2194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5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5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194559" y="1318262"/>
            <a:ext cx="3950208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2194559" y="7368542"/>
            <a:ext cx="19392901" cy="30708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2300"/>
              </a:spcBef>
              <a:buClr>
                <a:schemeClr val="dk1"/>
              </a:buClr>
              <a:buFont typeface="Arial"/>
              <a:buNone/>
              <a:defRPr sz="1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94560" marR="0" lvl="1" indent="-10160" algn="l" rtl="0">
              <a:spcBef>
                <a:spcPts val="1920"/>
              </a:spcBef>
              <a:buClr>
                <a:schemeClr val="dk1"/>
              </a:buClr>
              <a:buFont typeface="Arial"/>
              <a:buNone/>
              <a:defRPr sz="9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89120" marR="0" lvl="2" indent="-7620" algn="l" rtl="0">
              <a:spcBef>
                <a:spcPts val="1720"/>
              </a:spcBef>
              <a:buClr>
                <a:schemeClr val="dk1"/>
              </a:buClr>
              <a:buFont typeface="Arial"/>
              <a:buNone/>
              <a:defRPr sz="8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583680" marR="0" lvl="3" indent="-5080" algn="l" rtl="0">
              <a:spcBef>
                <a:spcPts val="1540"/>
              </a:spcBef>
              <a:buClr>
                <a:schemeClr val="dk1"/>
              </a:buClr>
              <a:buFont typeface="Arial"/>
              <a:buNone/>
              <a:defRPr sz="7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778240" marR="0" lvl="4" indent="-2540" algn="l" rtl="0">
              <a:spcBef>
                <a:spcPts val="1540"/>
              </a:spcBef>
              <a:buClr>
                <a:schemeClr val="dk1"/>
              </a:buClr>
              <a:buFont typeface="Arial"/>
              <a:buNone/>
              <a:defRPr sz="7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972800" marR="0" lvl="5" indent="0" algn="l" rtl="0">
              <a:spcBef>
                <a:spcPts val="1540"/>
              </a:spcBef>
              <a:buClr>
                <a:schemeClr val="dk1"/>
              </a:buClr>
              <a:buFont typeface="Arial"/>
              <a:buNone/>
              <a:defRPr sz="7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167361" marR="0" lvl="6" indent="-10160" algn="l" rtl="0">
              <a:spcBef>
                <a:spcPts val="1540"/>
              </a:spcBef>
              <a:buClr>
                <a:schemeClr val="dk1"/>
              </a:buClr>
              <a:buFont typeface="Arial"/>
              <a:buNone/>
              <a:defRPr sz="7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361920" marR="0" lvl="7" indent="-7619" algn="l" rtl="0">
              <a:spcBef>
                <a:spcPts val="1540"/>
              </a:spcBef>
              <a:buClr>
                <a:schemeClr val="dk1"/>
              </a:buClr>
              <a:buFont typeface="Arial"/>
              <a:buNone/>
              <a:defRPr sz="7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556480" marR="0" lvl="8" indent="-5080" algn="l" rtl="0">
              <a:spcBef>
                <a:spcPts val="1540"/>
              </a:spcBef>
              <a:buClr>
                <a:schemeClr val="dk1"/>
              </a:buClr>
              <a:buFont typeface="Arial"/>
              <a:buNone/>
              <a:defRPr sz="7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2194559" y="10439400"/>
            <a:ext cx="19392901" cy="189661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645920" marR="0" lvl="0" indent="-915670" algn="l" rtl="0">
              <a:spcBef>
                <a:spcPts val="2300"/>
              </a:spcBef>
              <a:buClr>
                <a:schemeClr val="dk1"/>
              </a:buClr>
              <a:buSzPct val="100000"/>
              <a:buFont typeface="Arial"/>
              <a:buChar char="•"/>
              <a:defRPr sz="1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66159" marR="0" lvl="1" indent="-772159" algn="l" rtl="0">
              <a:spcBef>
                <a:spcPts val="1920"/>
              </a:spcBef>
              <a:buClr>
                <a:schemeClr val="dk1"/>
              </a:buClr>
              <a:buSzPct val="100000"/>
              <a:buFont typeface="Arial"/>
              <a:buChar char="–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86400" marR="0" lvl="2" indent="-558800" algn="l" rtl="0">
              <a:spcBef>
                <a:spcPts val="1720"/>
              </a:spcBef>
              <a:buClr>
                <a:schemeClr val="dk1"/>
              </a:buClr>
              <a:buSzPct val="100000"/>
              <a:buFont typeface="Arial"/>
              <a:buChar char="•"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680960" marR="0" lvl="3" indent="-613409" algn="l" rtl="0">
              <a:spcBef>
                <a:spcPts val="1540"/>
              </a:spcBef>
              <a:buClr>
                <a:schemeClr val="dk1"/>
              </a:buClr>
              <a:buSzPct val="100000"/>
              <a:buFont typeface="Arial"/>
              <a:buChar char="–"/>
              <a:defRPr sz="7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875520" marR="0" lvl="4" indent="-610869" algn="l" rtl="0">
              <a:spcBef>
                <a:spcPts val="1540"/>
              </a:spcBef>
              <a:buClr>
                <a:schemeClr val="dk1"/>
              </a:buClr>
              <a:buSzPct val="100000"/>
              <a:buFont typeface="Arial"/>
              <a:buChar char="»"/>
              <a:defRPr sz="7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070080" marR="0" lvl="5" indent="-608330" algn="l" rtl="0">
              <a:spcBef>
                <a:spcPts val="1540"/>
              </a:spcBef>
              <a:buClr>
                <a:schemeClr val="dk1"/>
              </a:buClr>
              <a:buSzPct val="100000"/>
              <a:buFont typeface="Arial"/>
              <a:buChar char="•"/>
              <a:defRPr sz="7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264639" marR="0" lvl="6" indent="-618489" algn="l" rtl="0">
              <a:spcBef>
                <a:spcPts val="1540"/>
              </a:spcBef>
              <a:buClr>
                <a:schemeClr val="dk1"/>
              </a:buClr>
              <a:buSzPct val="100000"/>
              <a:buFont typeface="Arial"/>
              <a:buChar char="•"/>
              <a:defRPr sz="7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459200" marR="0" lvl="7" indent="-615950" algn="l" rtl="0">
              <a:spcBef>
                <a:spcPts val="1540"/>
              </a:spcBef>
              <a:buClr>
                <a:schemeClr val="dk1"/>
              </a:buClr>
              <a:buSzPct val="100000"/>
              <a:buFont typeface="Arial"/>
              <a:buChar char="•"/>
              <a:defRPr sz="7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653760" marR="0" lvl="8" indent="-613410" algn="l" rtl="0">
              <a:spcBef>
                <a:spcPts val="1540"/>
              </a:spcBef>
              <a:buClr>
                <a:schemeClr val="dk1"/>
              </a:buClr>
              <a:buSzPct val="100000"/>
              <a:buFont typeface="Arial"/>
              <a:buChar char="•"/>
              <a:defRPr sz="7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22296121" y="7368542"/>
            <a:ext cx="19400519" cy="30708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2300"/>
              </a:spcBef>
              <a:buClr>
                <a:schemeClr val="dk1"/>
              </a:buClr>
              <a:buFont typeface="Arial"/>
              <a:buNone/>
              <a:defRPr sz="1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94560" marR="0" lvl="1" indent="-10160" algn="l" rtl="0">
              <a:spcBef>
                <a:spcPts val="1920"/>
              </a:spcBef>
              <a:buClr>
                <a:schemeClr val="dk1"/>
              </a:buClr>
              <a:buFont typeface="Arial"/>
              <a:buNone/>
              <a:defRPr sz="9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89120" marR="0" lvl="2" indent="-7620" algn="l" rtl="0">
              <a:spcBef>
                <a:spcPts val="1720"/>
              </a:spcBef>
              <a:buClr>
                <a:schemeClr val="dk1"/>
              </a:buClr>
              <a:buFont typeface="Arial"/>
              <a:buNone/>
              <a:defRPr sz="8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583680" marR="0" lvl="3" indent="-5080" algn="l" rtl="0">
              <a:spcBef>
                <a:spcPts val="1540"/>
              </a:spcBef>
              <a:buClr>
                <a:schemeClr val="dk1"/>
              </a:buClr>
              <a:buFont typeface="Arial"/>
              <a:buNone/>
              <a:defRPr sz="7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778240" marR="0" lvl="4" indent="-2540" algn="l" rtl="0">
              <a:spcBef>
                <a:spcPts val="1540"/>
              </a:spcBef>
              <a:buClr>
                <a:schemeClr val="dk1"/>
              </a:buClr>
              <a:buFont typeface="Arial"/>
              <a:buNone/>
              <a:defRPr sz="7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972800" marR="0" lvl="5" indent="0" algn="l" rtl="0">
              <a:spcBef>
                <a:spcPts val="1540"/>
              </a:spcBef>
              <a:buClr>
                <a:schemeClr val="dk1"/>
              </a:buClr>
              <a:buFont typeface="Arial"/>
              <a:buNone/>
              <a:defRPr sz="7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167361" marR="0" lvl="6" indent="-10160" algn="l" rtl="0">
              <a:spcBef>
                <a:spcPts val="1540"/>
              </a:spcBef>
              <a:buClr>
                <a:schemeClr val="dk1"/>
              </a:buClr>
              <a:buFont typeface="Arial"/>
              <a:buNone/>
              <a:defRPr sz="7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361920" marR="0" lvl="7" indent="-7619" algn="l" rtl="0">
              <a:spcBef>
                <a:spcPts val="1540"/>
              </a:spcBef>
              <a:buClr>
                <a:schemeClr val="dk1"/>
              </a:buClr>
              <a:buFont typeface="Arial"/>
              <a:buNone/>
              <a:defRPr sz="7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556480" marR="0" lvl="8" indent="-5080" algn="l" rtl="0">
              <a:spcBef>
                <a:spcPts val="1540"/>
              </a:spcBef>
              <a:buClr>
                <a:schemeClr val="dk1"/>
              </a:buClr>
              <a:buFont typeface="Arial"/>
              <a:buNone/>
              <a:defRPr sz="7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22296121" y="10439400"/>
            <a:ext cx="19400519" cy="189661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645920" marR="0" lvl="0" indent="-915670" algn="l" rtl="0">
              <a:spcBef>
                <a:spcPts val="2300"/>
              </a:spcBef>
              <a:buClr>
                <a:schemeClr val="dk1"/>
              </a:buClr>
              <a:buSzPct val="100000"/>
              <a:buFont typeface="Arial"/>
              <a:buChar char="•"/>
              <a:defRPr sz="1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66159" marR="0" lvl="1" indent="-772159" algn="l" rtl="0">
              <a:spcBef>
                <a:spcPts val="1920"/>
              </a:spcBef>
              <a:buClr>
                <a:schemeClr val="dk1"/>
              </a:buClr>
              <a:buSzPct val="100000"/>
              <a:buFont typeface="Arial"/>
              <a:buChar char="–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86400" marR="0" lvl="2" indent="-558800" algn="l" rtl="0">
              <a:spcBef>
                <a:spcPts val="1720"/>
              </a:spcBef>
              <a:buClr>
                <a:schemeClr val="dk1"/>
              </a:buClr>
              <a:buSzPct val="100000"/>
              <a:buFont typeface="Arial"/>
              <a:buChar char="•"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680960" marR="0" lvl="3" indent="-613409" algn="l" rtl="0">
              <a:spcBef>
                <a:spcPts val="1540"/>
              </a:spcBef>
              <a:buClr>
                <a:schemeClr val="dk1"/>
              </a:buClr>
              <a:buSzPct val="100000"/>
              <a:buFont typeface="Arial"/>
              <a:buChar char="–"/>
              <a:defRPr sz="7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875520" marR="0" lvl="4" indent="-610869" algn="l" rtl="0">
              <a:spcBef>
                <a:spcPts val="1540"/>
              </a:spcBef>
              <a:buClr>
                <a:schemeClr val="dk1"/>
              </a:buClr>
              <a:buSzPct val="100000"/>
              <a:buFont typeface="Arial"/>
              <a:buChar char="»"/>
              <a:defRPr sz="7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070080" marR="0" lvl="5" indent="-608330" algn="l" rtl="0">
              <a:spcBef>
                <a:spcPts val="1540"/>
              </a:spcBef>
              <a:buClr>
                <a:schemeClr val="dk1"/>
              </a:buClr>
              <a:buSzPct val="100000"/>
              <a:buFont typeface="Arial"/>
              <a:buChar char="•"/>
              <a:defRPr sz="7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264639" marR="0" lvl="6" indent="-618489" algn="l" rtl="0">
              <a:spcBef>
                <a:spcPts val="1540"/>
              </a:spcBef>
              <a:buClr>
                <a:schemeClr val="dk1"/>
              </a:buClr>
              <a:buSzPct val="100000"/>
              <a:buFont typeface="Arial"/>
              <a:buChar char="•"/>
              <a:defRPr sz="7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459200" marR="0" lvl="7" indent="-615950" algn="l" rtl="0">
              <a:spcBef>
                <a:spcPts val="1540"/>
              </a:spcBef>
              <a:buClr>
                <a:schemeClr val="dk1"/>
              </a:buClr>
              <a:buSzPct val="100000"/>
              <a:buFont typeface="Arial"/>
              <a:buChar char="•"/>
              <a:defRPr sz="7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653760" marR="0" lvl="8" indent="-613410" algn="l" rtl="0">
              <a:spcBef>
                <a:spcPts val="1540"/>
              </a:spcBef>
              <a:buClr>
                <a:schemeClr val="dk1"/>
              </a:buClr>
              <a:buSzPct val="100000"/>
              <a:buFont typeface="Arial"/>
              <a:buChar char="•"/>
              <a:defRPr sz="7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2194559" y="30510481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5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94560" marR="0" lvl="1" indent="-1016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89120" marR="0" lvl="2" indent="-762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583680" marR="0" lvl="3" indent="-508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778240" marR="0" lvl="4" indent="-254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972800" marR="0" lvl="5" indent="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167361" marR="0" lvl="6" indent="-1016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361920" marR="0" lvl="7" indent="-7619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556480" marR="0" lvl="8" indent="-508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14996159" y="30510481"/>
            <a:ext cx="138988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5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94560" marR="0" lvl="1" indent="-1016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89120" marR="0" lvl="2" indent="-762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583680" marR="0" lvl="3" indent="-508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778240" marR="0" lvl="4" indent="-254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972800" marR="0" lvl="5" indent="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167361" marR="0" lvl="6" indent="-1016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361920" marR="0" lvl="7" indent="-7619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556480" marR="0" lvl="8" indent="-508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31455359" y="30510481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438900" tIns="219450" rIns="438900" bIns="2194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5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5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2194559" y="1318262"/>
            <a:ext cx="3950208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2194559" y="30510481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5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94560" marR="0" lvl="1" indent="-1016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89120" marR="0" lvl="2" indent="-762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583680" marR="0" lvl="3" indent="-508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778240" marR="0" lvl="4" indent="-254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972800" marR="0" lvl="5" indent="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167361" marR="0" lvl="6" indent="-1016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361920" marR="0" lvl="7" indent="-7619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556480" marR="0" lvl="8" indent="-508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14996159" y="30510481"/>
            <a:ext cx="138988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5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94560" marR="0" lvl="1" indent="-1016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89120" marR="0" lvl="2" indent="-762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583680" marR="0" lvl="3" indent="-508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778240" marR="0" lvl="4" indent="-254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972800" marR="0" lvl="5" indent="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167361" marR="0" lvl="6" indent="-1016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361920" marR="0" lvl="7" indent="-7619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556480" marR="0" lvl="8" indent="-508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31455359" y="30510481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438900" tIns="219450" rIns="438900" bIns="2194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5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5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2194559" y="30510481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5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94560" marR="0" lvl="1" indent="-1016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89120" marR="0" lvl="2" indent="-762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583680" marR="0" lvl="3" indent="-508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778240" marR="0" lvl="4" indent="-254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972800" marR="0" lvl="5" indent="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167361" marR="0" lvl="6" indent="-1016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361920" marR="0" lvl="7" indent="-7619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556480" marR="0" lvl="8" indent="-508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14996159" y="30510481"/>
            <a:ext cx="138988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5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94560" marR="0" lvl="1" indent="-1016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89120" marR="0" lvl="2" indent="-762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583680" marR="0" lvl="3" indent="-508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778240" marR="0" lvl="4" indent="-254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972800" marR="0" lvl="5" indent="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167361" marR="0" lvl="6" indent="-1016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361920" marR="0" lvl="7" indent="-7619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556480" marR="0" lvl="8" indent="-508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31455359" y="30510481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438900" tIns="219450" rIns="438900" bIns="2194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5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5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2194563" y="1310640"/>
            <a:ext cx="14439901" cy="5577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9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17160240" y="1310642"/>
            <a:ext cx="24536398" cy="280949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645920" marR="0" lvl="0" indent="-668020" algn="l" rtl="0">
              <a:spcBef>
                <a:spcPts val="3080"/>
              </a:spcBef>
              <a:buClr>
                <a:schemeClr val="dk1"/>
              </a:buClr>
              <a:buSzPct val="100000"/>
              <a:buFont typeface="Arial"/>
              <a:buChar char="•"/>
              <a:defRPr sz="1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66159" marR="0" lvl="1" indent="-530859" algn="l" rtl="0">
              <a:spcBef>
                <a:spcPts val="2680"/>
              </a:spcBef>
              <a:buClr>
                <a:schemeClr val="dk1"/>
              </a:buClr>
              <a:buSzPct val="100000"/>
              <a:buFont typeface="Arial"/>
              <a:buChar char="–"/>
              <a:defRPr sz="1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86400" marR="0" lvl="2" indent="-374650" algn="l" rtl="0">
              <a:spcBef>
                <a:spcPts val="2300"/>
              </a:spcBef>
              <a:buClr>
                <a:schemeClr val="dk1"/>
              </a:buClr>
              <a:buSzPct val="100000"/>
              <a:buFont typeface="Arial"/>
              <a:buChar char="•"/>
              <a:defRPr sz="1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680960" marR="0" lvl="3" indent="-492759" algn="l" rtl="0">
              <a:spcBef>
                <a:spcPts val="1920"/>
              </a:spcBef>
              <a:buClr>
                <a:schemeClr val="dk1"/>
              </a:buClr>
              <a:buSzPct val="100000"/>
              <a:buFont typeface="Arial"/>
              <a:buChar char="–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875520" marR="0" lvl="4" indent="-490219" algn="l" rtl="0">
              <a:spcBef>
                <a:spcPts val="1920"/>
              </a:spcBef>
              <a:buClr>
                <a:schemeClr val="dk1"/>
              </a:buClr>
              <a:buSzPct val="100000"/>
              <a:buFont typeface="Arial"/>
              <a:buChar char="»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070080" marR="0" lvl="5" indent="-487680" algn="l" rtl="0">
              <a:spcBef>
                <a:spcPts val="1920"/>
              </a:spcBef>
              <a:buClr>
                <a:schemeClr val="dk1"/>
              </a:buClr>
              <a:buSzPct val="1000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264639" marR="0" lvl="6" indent="-497839" algn="l" rtl="0">
              <a:spcBef>
                <a:spcPts val="1920"/>
              </a:spcBef>
              <a:buClr>
                <a:schemeClr val="dk1"/>
              </a:buClr>
              <a:buSzPct val="1000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459200" marR="0" lvl="7" indent="-495300" algn="l" rtl="0">
              <a:spcBef>
                <a:spcPts val="1920"/>
              </a:spcBef>
              <a:buClr>
                <a:schemeClr val="dk1"/>
              </a:buClr>
              <a:buSzPct val="1000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653760" marR="0" lvl="8" indent="-492760" algn="l" rtl="0">
              <a:spcBef>
                <a:spcPts val="1920"/>
              </a:spcBef>
              <a:buClr>
                <a:schemeClr val="dk1"/>
              </a:buClr>
              <a:buSzPct val="1000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2194563" y="6888482"/>
            <a:ext cx="14439901" cy="225171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340"/>
              </a:spcBef>
              <a:buClr>
                <a:schemeClr val="dk1"/>
              </a:buClr>
              <a:buFont typeface="Arial"/>
              <a:buNone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94560" marR="0" lvl="1" indent="-10160" algn="l" rtl="0">
              <a:spcBef>
                <a:spcPts val="1160"/>
              </a:spcBef>
              <a:buClr>
                <a:schemeClr val="dk1"/>
              </a:buClr>
              <a:buFont typeface="Arial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89120" marR="0" lvl="2" indent="-7620" algn="l" rtl="0">
              <a:spcBef>
                <a:spcPts val="960"/>
              </a:spcBef>
              <a:buClr>
                <a:schemeClr val="dk1"/>
              </a:buClr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583680" marR="0" lvl="3" indent="-5080" algn="l" rtl="0">
              <a:spcBef>
                <a:spcPts val="860"/>
              </a:spcBef>
              <a:buClr>
                <a:schemeClr val="dk1"/>
              </a:buClr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778240" marR="0" lvl="4" indent="-2540" algn="l" rtl="0">
              <a:spcBef>
                <a:spcPts val="860"/>
              </a:spcBef>
              <a:buClr>
                <a:schemeClr val="dk1"/>
              </a:buClr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972800" marR="0" lvl="5" indent="0" algn="l" rtl="0">
              <a:spcBef>
                <a:spcPts val="860"/>
              </a:spcBef>
              <a:buClr>
                <a:schemeClr val="dk1"/>
              </a:buClr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167361" marR="0" lvl="6" indent="-10160" algn="l" rtl="0">
              <a:spcBef>
                <a:spcPts val="860"/>
              </a:spcBef>
              <a:buClr>
                <a:schemeClr val="dk1"/>
              </a:buClr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361920" marR="0" lvl="7" indent="-7619" algn="l" rtl="0">
              <a:spcBef>
                <a:spcPts val="860"/>
              </a:spcBef>
              <a:buClr>
                <a:schemeClr val="dk1"/>
              </a:buClr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556480" marR="0" lvl="8" indent="-5080" algn="l" rtl="0">
              <a:spcBef>
                <a:spcPts val="860"/>
              </a:spcBef>
              <a:buClr>
                <a:schemeClr val="dk1"/>
              </a:buClr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2194559" y="30510481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5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94560" marR="0" lvl="1" indent="-1016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89120" marR="0" lvl="2" indent="-762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583680" marR="0" lvl="3" indent="-508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778240" marR="0" lvl="4" indent="-254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972800" marR="0" lvl="5" indent="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167361" marR="0" lvl="6" indent="-1016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361920" marR="0" lvl="7" indent="-7619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556480" marR="0" lvl="8" indent="-508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14996159" y="30510481"/>
            <a:ext cx="138988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5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94560" marR="0" lvl="1" indent="-1016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89120" marR="0" lvl="2" indent="-762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583680" marR="0" lvl="3" indent="-508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778240" marR="0" lvl="4" indent="-254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972800" marR="0" lvl="5" indent="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167361" marR="0" lvl="6" indent="-1016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361920" marR="0" lvl="7" indent="-7619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556480" marR="0" lvl="8" indent="-508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31455359" y="30510481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438900" tIns="219450" rIns="438900" bIns="2194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5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5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602982" y="23042879"/>
            <a:ext cx="26334720" cy="27203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9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8602982" y="2941319"/>
            <a:ext cx="26334720" cy="197510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080"/>
              </a:spcBef>
              <a:buClr>
                <a:schemeClr val="dk1"/>
              </a:buClr>
              <a:buFont typeface="Arial"/>
              <a:buNone/>
              <a:defRPr sz="1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94560" marR="0" lvl="1" indent="-10160" algn="l" rtl="0">
              <a:spcBef>
                <a:spcPts val="2680"/>
              </a:spcBef>
              <a:buClr>
                <a:schemeClr val="dk1"/>
              </a:buClr>
              <a:buFont typeface="Arial"/>
              <a:buNone/>
              <a:defRPr sz="1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89120" marR="0" lvl="2" indent="-7620" algn="l" rtl="0">
              <a:spcBef>
                <a:spcPts val="2300"/>
              </a:spcBef>
              <a:buClr>
                <a:schemeClr val="dk1"/>
              </a:buClr>
              <a:buFont typeface="Arial"/>
              <a:buNone/>
              <a:defRPr sz="1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583680" marR="0" lvl="3" indent="-5080" algn="l" rtl="0">
              <a:spcBef>
                <a:spcPts val="1920"/>
              </a:spcBef>
              <a:buClr>
                <a:schemeClr val="dk1"/>
              </a:buClr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778240" marR="0" lvl="4" indent="-2540" algn="l" rtl="0">
              <a:spcBef>
                <a:spcPts val="1920"/>
              </a:spcBef>
              <a:buClr>
                <a:schemeClr val="dk1"/>
              </a:buClr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972800" marR="0" lvl="5" indent="0" algn="l" rtl="0">
              <a:spcBef>
                <a:spcPts val="1920"/>
              </a:spcBef>
              <a:buClr>
                <a:schemeClr val="dk1"/>
              </a:buClr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167361" marR="0" lvl="6" indent="-10160" algn="l" rtl="0">
              <a:spcBef>
                <a:spcPts val="1920"/>
              </a:spcBef>
              <a:buClr>
                <a:schemeClr val="dk1"/>
              </a:buClr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361920" marR="0" lvl="7" indent="-7619" algn="l" rtl="0">
              <a:spcBef>
                <a:spcPts val="1920"/>
              </a:spcBef>
              <a:buClr>
                <a:schemeClr val="dk1"/>
              </a:buClr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556480" marR="0" lvl="8" indent="-5080" algn="l" rtl="0">
              <a:spcBef>
                <a:spcPts val="1920"/>
              </a:spcBef>
              <a:buClr>
                <a:schemeClr val="dk1"/>
              </a:buClr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602982" y="25763221"/>
            <a:ext cx="26334720" cy="3863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340"/>
              </a:spcBef>
              <a:buClr>
                <a:schemeClr val="dk1"/>
              </a:buClr>
              <a:buFont typeface="Arial"/>
              <a:buNone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94560" marR="0" lvl="1" indent="-10160" algn="l" rtl="0">
              <a:spcBef>
                <a:spcPts val="1160"/>
              </a:spcBef>
              <a:buClr>
                <a:schemeClr val="dk1"/>
              </a:buClr>
              <a:buFont typeface="Arial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89120" marR="0" lvl="2" indent="-7620" algn="l" rtl="0">
              <a:spcBef>
                <a:spcPts val="960"/>
              </a:spcBef>
              <a:buClr>
                <a:schemeClr val="dk1"/>
              </a:buClr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583680" marR="0" lvl="3" indent="-5080" algn="l" rtl="0">
              <a:spcBef>
                <a:spcPts val="860"/>
              </a:spcBef>
              <a:buClr>
                <a:schemeClr val="dk1"/>
              </a:buClr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778240" marR="0" lvl="4" indent="-2540" algn="l" rtl="0">
              <a:spcBef>
                <a:spcPts val="860"/>
              </a:spcBef>
              <a:buClr>
                <a:schemeClr val="dk1"/>
              </a:buClr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972800" marR="0" lvl="5" indent="0" algn="l" rtl="0">
              <a:spcBef>
                <a:spcPts val="860"/>
              </a:spcBef>
              <a:buClr>
                <a:schemeClr val="dk1"/>
              </a:buClr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167361" marR="0" lvl="6" indent="-10160" algn="l" rtl="0">
              <a:spcBef>
                <a:spcPts val="860"/>
              </a:spcBef>
              <a:buClr>
                <a:schemeClr val="dk1"/>
              </a:buClr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361920" marR="0" lvl="7" indent="-7619" algn="l" rtl="0">
              <a:spcBef>
                <a:spcPts val="860"/>
              </a:spcBef>
              <a:buClr>
                <a:schemeClr val="dk1"/>
              </a:buClr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556480" marR="0" lvl="8" indent="-5080" algn="l" rtl="0">
              <a:spcBef>
                <a:spcPts val="860"/>
              </a:spcBef>
              <a:buClr>
                <a:schemeClr val="dk1"/>
              </a:buClr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2194559" y="30510481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5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94560" marR="0" lvl="1" indent="-1016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89120" marR="0" lvl="2" indent="-762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583680" marR="0" lvl="3" indent="-508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778240" marR="0" lvl="4" indent="-254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972800" marR="0" lvl="5" indent="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167361" marR="0" lvl="6" indent="-1016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361920" marR="0" lvl="7" indent="-7619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556480" marR="0" lvl="8" indent="-508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14996159" y="30510481"/>
            <a:ext cx="138988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5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94560" marR="0" lvl="1" indent="-1016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89120" marR="0" lvl="2" indent="-762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583680" marR="0" lvl="3" indent="-508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778240" marR="0" lvl="4" indent="-254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972800" marR="0" lvl="5" indent="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167361" marR="0" lvl="6" indent="-1016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361920" marR="0" lvl="7" indent="-7619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556480" marR="0" lvl="8" indent="-508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31455359" y="30510481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438900" tIns="219450" rIns="438900" bIns="2194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5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5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194559" y="1318262"/>
            <a:ext cx="3950208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194559" y="7680963"/>
            <a:ext cx="39502080" cy="217246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645920" marR="0" lvl="0" indent="-668020" algn="l" rtl="0">
              <a:spcBef>
                <a:spcPts val="3080"/>
              </a:spcBef>
              <a:buClr>
                <a:schemeClr val="dk1"/>
              </a:buClr>
              <a:buSzPct val="100000"/>
              <a:buFont typeface="Arial"/>
              <a:buChar char="•"/>
              <a:defRPr sz="1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66159" marR="0" lvl="1" indent="-530859" algn="l" rtl="0">
              <a:spcBef>
                <a:spcPts val="2680"/>
              </a:spcBef>
              <a:buClr>
                <a:schemeClr val="dk1"/>
              </a:buClr>
              <a:buSzPct val="100000"/>
              <a:buFont typeface="Arial"/>
              <a:buChar char="–"/>
              <a:defRPr sz="1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86400" marR="0" lvl="2" indent="-374650" algn="l" rtl="0">
              <a:spcBef>
                <a:spcPts val="2300"/>
              </a:spcBef>
              <a:buClr>
                <a:schemeClr val="dk1"/>
              </a:buClr>
              <a:buSzPct val="100000"/>
              <a:buFont typeface="Arial"/>
              <a:buChar char="•"/>
              <a:defRPr sz="1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680960" marR="0" lvl="3" indent="-492759" algn="l" rtl="0">
              <a:spcBef>
                <a:spcPts val="1920"/>
              </a:spcBef>
              <a:buClr>
                <a:schemeClr val="dk1"/>
              </a:buClr>
              <a:buSzPct val="100000"/>
              <a:buFont typeface="Arial"/>
              <a:buChar char="–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875520" marR="0" lvl="4" indent="-490219" algn="l" rtl="0">
              <a:spcBef>
                <a:spcPts val="1920"/>
              </a:spcBef>
              <a:buClr>
                <a:schemeClr val="dk1"/>
              </a:buClr>
              <a:buSzPct val="100000"/>
              <a:buFont typeface="Arial"/>
              <a:buChar char="»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070080" marR="0" lvl="5" indent="-487680" algn="l" rtl="0">
              <a:spcBef>
                <a:spcPts val="1920"/>
              </a:spcBef>
              <a:buClr>
                <a:schemeClr val="dk1"/>
              </a:buClr>
              <a:buSzPct val="1000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264639" marR="0" lvl="6" indent="-497839" algn="l" rtl="0">
              <a:spcBef>
                <a:spcPts val="1920"/>
              </a:spcBef>
              <a:buClr>
                <a:schemeClr val="dk1"/>
              </a:buClr>
              <a:buSzPct val="1000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459200" marR="0" lvl="7" indent="-495300" algn="l" rtl="0">
              <a:spcBef>
                <a:spcPts val="1920"/>
              </a:spcBef>
              <a:buClr>
                <a:schemeClr val="dk1"/>
              </a:buClr>
              <a:buSzPct val="1000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653760" marR="0" lvl="8" indent="-492760" algn="l" rtl="0">
              <a:spcBef>
                <a:spcPts val="1920"/>
              </a:spcBef>
              <a:buClr>
                <a:schemeClr val="dk1"/>
              </a:buClr>
              <a:buSzPct val="1000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194559" y="30510481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94560" marR="0" lvl="1" indent="-1016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89120" marR="0" lvl="2" indent="-762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583680" marR="0" lvl="3" indent="-508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778240" marR="0" lvl="4" indent="-254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972800" marR="0" lvl="5" indent="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167361" marR="0" lvl="6" indent="-1016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361920" marR="0" lvl="7" indent="-7619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556480" marR="0" lvl="8" indent="-508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4996159" y="30510481"/>
            <a:ext cx="138988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94560" marR="0" lvl="1" indent="-1016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89120" marR="0" lvl="2" indent="-762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583680" marR="0" lvl="3" indent="-508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778240" marR="0" lvl="4" indent="-254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972800" marR="0" lvl="5" indent="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167361" marR="0" lvl="6" indent="-1016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361920" marR="0" lvl="7" indent="-7619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556480" marR="0" lvl="8" indent="-508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31455359" y="30510481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438900" tIns="219450" rIns="438900" bIns="2194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58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89"/>
          <p:cNvSpPr/>
          <p:nvPr/>
        </p:nvSpPr>
        <p:spPr>
          <a:xfrm>
            <a:off x="13824170" y="9194863"/>
            <a:ext cx="16482849" cy="12694705"/>
          </a:xfrm>
          <a:prstGeom prst="rect">
            <a:avLst/>
          </a:prstGeom>
          <a:noFill/>
          <a:ln w="25400" cap="flat" cmpd="sng">
            <a:solidFill>
              <a:srgbClr val="F5CC7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R="0" lvl="0" rtl="0">
              <a:spcBef>
                <a:spcPts val="0"/>
              </a:spcBef>
              <a:buClr>
                <a:schemeClr val="dk1"/>
              </a:buClr>
              <a:buSzPct val="100000"/>
            </a:pPr>
            <a:endParaRPr lang="en-US" sz="45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685800" marR="0" lvl="0" indent="-6858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45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89" name="Shape 89"/>
          <p:cNvSpPr/>
          <p:nvPr/>
        </p:nvSpPr>
        <p:spPr>
          <a:xfrm>
            <a:off x="30825206" y="11276756"/>
            <a:ext cx="12644588" cy="6760151"/>
          </a:xfrm>
          <a:prstGeom prst="rect">
            <a:avLst/>
          </a:prstGeom>
          <a:noFill/>
          <a:ln w="25400" cap="flat" cmpd="sng">
            <a:solidFill>
              <a:srgbClr val="F5CC7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R="0" lvl="0" rtl="0">
              <a:spcBef>
                <a:spcPts val="0"/>
              </a:spcBef>
              <a:buClr>
                <a:schemeClr val="dk1"/>
              </a:buClr>
              <a:buSzPct val="100000"/>
            </a:pPr>
            <a:endParaRPr lang="en-US" sz="45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685800" marR="0" lvl="0" indent="-6858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45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0" name="Shape 96"/>
          <p:cNvSpPr/>
          <p:nvPr/>
        </p:nvSpPr>
        <p:spPr>
          <a:xfrm>
            <a:off x="30816331" y="9534663"/>
            <a:ext cx="12684994" cy="1828800"/>
          </a:xfrm>
          <a:prstGeom prst="rect">
            <a:avLst/>
          </a:prstGeom>
          <a:solidFill>
            <a:srgbClr val="003E7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8600" b="0" i="0" u="none" strike="noStrike" cap="none">
              <a:solidFill>
                <a:srgbClr val="003E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Shape 90"/>
          <p:cNvSpPr/>
          <p:nvPr/>
        </p:nvSpPr>
        <p:spPr>
          <a:xfrm>
            <a:off x="30784800" y="20197206"/>
            <a:ext cx="12725399" cy="9901806"/>
          </a:xfrm>
          <a:prstGeom prst="rect">
            <a:avLst/>
          </a:prstGeom>
          <a:noFill/>
          <a:ln w="25400" cap="flat" cmpd="sng">
            <a:solidFill>
              <a:srgbClr val="F5CC7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685800" marR="0" lvl="0" indent="-685800" rtl="0">
              <a:spcBef>
                <a:spcPts val="0"/>
              </a:spcBef>
              <a:buSzPct val="25000"/>
              <a:buFont typeface="Arial"/>
              <a:buChar char="•"/>
            </a:pPr>
            <a:endParaRPr lang="en-US" sz="45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91" name="Shape 91"/>
          <p:cNvSpPr/>
          <p:nvPr/>
        </p:nvSpPr>
        <p:spPr>
          <a:xfrm>
            <a:off x="457200" y="9072005"/>
            <a:ext cx="12801599" cy="14068144"/>
          </a:xfrm>
          <a:prstGeom prst="rect">
            <a:avLst/>
          </a:prstGeom>
          <a:noFill/>
          <a:ln w="25400" cap="flat" cmpd="sng">
            <a:solidFill>
              <a:srgbClr val="F5CC7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571500" marR="0" lvl="0" indent="-571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41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92" name="Shape 92"/>
          <p:cNvSpPr/>
          <p:nvPr/>
        </p:nvSpPr>
        <p:spPr>
          <a:xfrm>
            <a:off x="516476" y="25288443"/>
            <a:ext cx="12692160" cy="7091750"/>
          </a:xfrm>
          <a:prstGeom prst="rect">
            <a:avLst/>
          </a:prstGeom>
          <a:noFill/>
          <a:ln w="25400" cap="flat" cmpd="sng">
            <a:solidFill>
              <a:srgbClr val="F5CC7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100000"/>
            </a:pPr>
            <a:endParaRPr lang="en-US" sz="4200" dirty="0" smtClean="0">
              <a:highlight>
                <a:srgbClr val="FFFFFF"/>
              </a:highlight>
            </a:endParaRPr>
          </a:p>
        </p:txBody>
      </p:sp>
      <p:sp>
        <p:nvSpPr>
          <p:cNvPr id="93" name="Shape 93"/>
          <p:cNvSpPr/>
          <p:nvPr/>
        </p:nvSpPr>
        <p:spPr>
          <a:xfrm>
            <a:off x="457200" y="23459642"/>
            <a:ext cx="12860875" cy="1828800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8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94"/>
          <p:cNvSpPr/>
          <p:nvPr/>
        </p:nvSpPr>
        <p:spPr>
          <a:xfrm>
            <a:off x="30784800" y="18453071"/>
            <a:ext cx="12725399" cy="1828800"/>
          </a:xfrm>
          <a:prstGeom prst="rect">
            <a:avLst/>
          </a:prstGeom>
          <a:solidFill>
            <a:srgbClr val="5D72A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8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 txBox="1"/>
          <p:nvPr/>
        </p:nvSpPr>
        <p:spPr>
          <a:xfrm>
            <a:off x="30937200" y="21564600"/>
            <a:ext cx="12115799" cy="7848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buNone/>
            </a:pPr>
            <a:endParaRPr sz="45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457200" y="7467600"/>
            <a:ext cx="12860875" cy="1828800"/>
          </a:xfrm>
          <a:prstGeom prst="rect">
            <a:avLst/>
          </a:prstGeom>
          <a:solidFill>
            <a:srgbClr val="003E7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8600" b="0" i="0" u="none" strike="noStrike" cap="none">
              <a:solidFill>
                <a:srgbClr val="003E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 txBox="1"/>
          <p:nvPr/>
        </p:nvSpPr>
        <p:spPr>
          <a:xfrm>
            <a:off x="914400" y="7589728"/>
            <a:ext cx="8381999" cy="15542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95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Introduction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31021870" y="18605460"/>
            <a:ext cx="8686800" cy="15542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9500" b="1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Discussion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644360" y="23643439"/>
            <a:ext cx="8381999" cy="15542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9500" b="1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Methods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30825206" y="30288198"/>
            <a:ext cx="12496799" cy="19082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00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5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Presented at the </a:t>
            </a:r>
            <a:r>
              <a:rPr lang="en-US" sz="3500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2016 Society </a:t>
            </a:r>
            <a:r>
              <a:rPr lang="en-US" sz="35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of Pediatric Psychology Annual Conference in Atlanta, GA. For correspondence, please contact Amy Fahrenkamp: </a:t>
            </a:r>
            <a:r>
              <a:rPr lang="en-US" sz="3500" dirty="0" err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afahrenk@kent.edu</a:t>
            </a:r>
            <a:r>
              <a:rPr lang="en-US" sz="35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10057047" y="430704"/>
            <a:ext cx="32918400" cy="4076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6666"/>
              </a:lnSpc>
              <a:spcBef>
                <a:spcPts val="0"/>
              </a:spcBef>
              <a:buSzPct val="25000"/>
              <a:buNone/>
            </a:pPr>
            <a:r>
              <a:rPr lang="en-US" sz="8300" b="1" dirty="0">
                <a:solidFill>
                  <a:srgbClr val="FBEACC"/>
                </a:solidFill>
                <a:latin typeface="Questrial"/>
                <a:ea typeface="Questrial"/>
                <a:cs typeface="Questrial"/>
                <a:sym typeface="Questrial"/>
              </a:rPr>
              <a:t>Greater Parental Experiential Avoidance is Associated with </a:t>
            </a:r>
            <a:endParaRPr lang="en-US" sz="8300" b="1" dirty="0" smtClean="0">
              <a:solidFill>
                <a:srgbClr val="FBEACC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8300" b="1" dirty="0" smtClean="0">
                <a:solidFill>
                  <a:srgbClr val="FBEACC"/>
                </a:solidFill>
                <a:latin typeface="Questrial"/>
                <a:ea typeface="Questrial"/>
                <a:cs typeface="Questrial"/>
                <a:sym typeface="Questrial"/>
              </a:rPr>
              <a:t>Poorer </a:t>
            </a:r>
            <a:r>
              <a:rPr lang="en-US" sz="8300" b="1" dirty="0">
                <a:solidFill>
                  <a:srgbClr val="FBEACC"/>
                </a:solidFill>
                <a:latin typeface="Questrial"/>
                <a:ea typeface="Questrial"/>
                <a:cs typeface="Questrial"/>
                <a:sym typeface="Questrial"/>
              </a:rPr>
              <a:t>Daily Habits in </a:t>
            </a:r>
            <a:r>
              <a:rPr lang="en-US" sz="8300" b="1" dirty="0" smtClean="0">
                <a:solidFill>
                  <a:srgbClr val="FBEACC"/>
                </a:solidFill>
                <a:latin typeface="Questrial"/>
                <a:ea typeface="Questrial"/>
                <a:cs typeface="Questrial"/>
                <a:sym typeface="Questrial"/>
              </a:rPr>
              <a:t>Youth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4000" b="1" dirty="0">
              <a:solidFill>
                <a:srgbClr val="FBEACC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000" dirty="0" smtClean="0">
                <a:solidFill>
                  <a:srgbClr val="FFCC00"/>
                </a:solidFill>
                <a:latin typeface="Questrial"/>
                <a:ea typeface="Questrial"/>
                <a:cs typeface="Questrial"/>
                <a:sym typeface="Questrial"/>
              </a:rPr>
              <a:t>Amy J. Fahrenkamp, M.A., Elizabeth B. </a:t>
            </a:r>
            <a:r>
              <a:rPr lang="en-US" sz="5000" dirty="0" err="1" smtClean="0">
                <a:solidFill>
                  <a:srgbClr val="FFCC00"/>
                </a:solidFill>
                <a:latin typeface="Questrial"/>
                <a:ea typeface="Questrial"/>
                <a:cs typeface="Questrial"/>
                <a:sym typeface="Questrial"/>
              </a:rPr>
              <a:t>Ruzicka</a:t>
            </a:r>
            <a:r>
              <a:rPr lang="en-US" sz="5000" dirty="0" smtClean="0">
                <a:solidFill>
                  <a:srgbClr val="FFCC00"/>
                </a:solidFill>
                <a:latin typeface="Questrial"/>
                <a:ea typeface="Questrial"/>
                <a:cs typeface="Questrial"/>
                <a:sym typeface="Questrial"/>
              </a:rPr>
              <a:t>, B.A.,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000" dirty="0" smtClean="0">
                <a:solidFill>
                  <a:srgbClr val="FFCC00"/>
                </a:solidFill>
                <a:latin typeface="Questrial"/>
                <a:ea typeface="Questrial"/>
                <a:cs typeface="Questrial"/>
                <a:sym typeface="Questrial"/>
              </a:rPr>
              <a:t>Katherine E. Darling, B.A., Amber L. </a:t>
            </a:r>
            <a:r>
              <a:rPr lang="en-US" sz="5000" dirty="0" err="1" smtClean="0">
                <a:solidFill>
                  <a:srgbClr val="FFCC00"/>
                </a:solidFill>
                <a:latin typeface="Questrial"/>
                <a:ea typeface="Questrial"/>
                <a:cs typeface="Questrial"/>
                <a:sym typeface="Questrial"/>
              </a:rPr>
              <a:t>Sitz</a:t>
            </a:r>
            <a:r>
              <a:rPr lang="en-US" sz="5000" dirty="0" smtClean="0">
                <a:solidFill>
                  <a:srgbClr val="FFCC00"/>
                </a:solidFill>
                <a:latin typeface="Questrial"/>
                <a:ea typeface="Questrial"/>
                <a:cs typeface="Questrial"/>
                <a:sym typeface="Questrial"/>
              </a:rPr>
              <a:t>, &amp; Amy F. Sato, Ph.D.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000" dirty="0" smtClean="0">
                <a:solidFill>
                  <a:srgbClr val="FFCC00"/>
                </a:solidFill>
                <a:latin typeface="Questrial"/>
                <a:ea typeface="Questrial"/>
                <a:cs typeface="Questrial"/>
                <a:sym typeface="Questrial"/>
              </a:rPr>
              <a:t>Kent State University</a:t>
            </a:r>
            <a:endParaRPr lang="en-US" sz="5000" dirty="0">
              <a:solidFill>
                <a:srgbClr val="FFCC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13824170" y="22709429"/>
            <a:ext cx="17400759" cy="6771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900" dirty="0">
                <a:solidFill>
                  <a:schemeClr val="dk1"/>
                </a:solidFill>
                <a:ea typeface="Questrial"/>
                <a:sym typeface="Questrial"/>
              </a:rPr>
              <a:t>Table </a:t>
            </a:r>
            <a:r>
              <a:rPr lang="en-US" sz="3900" dirty="0" smtClean="0">
                <a:solidFill>
                  <a:schemeClr val="dk1"/>
                </a:solidFill>
                <a:ea typeface="Questrial"/>
                <a:sym typeface="Questrial"/>
              </a:rPr>
              <a:t>1. </a:t>
            </a:r>
            <a:r>
              <a:rPr lang="en-US" sz="3900" i="1" dirty="0" smtClean="0">
                <a:solidFill>
                  <a:schemeClr val="dk1"/>
                </a:solidFill>
                <a:ea typeface="Questrial"/>
                <a:sym typeface="Questrial"/>
              </a:rPr>
              <a:t>Parental EA associated with poorer healthy habits in youth</a:t>
            </a:r>
            <a:r>
              <a:rPr lang="en-US" sz="3900" i="1" dirty="0">
                <a:solidFill>
                  <a:schemeClr val="dk1"/>
                </a:solidFill>
                <a:ea typeface="Questrial"/>
                <a:sym typeface="Questrial"/>
              </a:rPr>
              <a:t> </a:t>
            </a:r>
            <a:endParaRPr lang="en-US" sz="3900" i="1" dirty="0" smtClean="0">
              <a:solidFill>
                <a:schemeClr val="dk1"/>
              </a:solidFill>
              <a:ea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900" i="1" dirty="0" smtClean="0">
                <a:solidFill>
                  <a:schemeClr val="dk1"/>
                </a:solidFill>
                <a:ea typeface="Questrial"/>
                <a:sym typeface="Questrial"/>
              </a:rPr>
              <a:t>(N = 786)</a:t>
            </a:r>
            <a:endParaRPr lang="en-US" sz="3900" i="1" dirty="0">
              <a:solidFill>
                <a:schemeClr val="dk1"/>
              </a:solidFill>
              <a:ea typeface="Questrial"/>
              <a:sym typeface="Questrial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31021884" y="9680153"/>
            <a:ext cx="8686800" cy="15542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9500" b="1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Results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481738" y="22986261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30782870" y="11627437"/>
            <a:ext cx="12490258" cy="6093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39800" lvl="0" indent="-6858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900" dirty="0">
                <a:solidFill>
                  <a:schemeClr val="dk1"/>
                </a:solidFill>
                <a:highlight>
                  <a:srgbClr val="FFFFFF"/>
                </a:highlight>
              </a:rPr>
              <a:t>After controlling for parent BMI, greater parental EA was associated with poorer health habits </a:t>
            </a:r>
            <a:r>
              <a:rPr lang="en-US" sz="3900" dirty="0" smtClean="0">
                <a:solidFill>
                  <a:schemeClr val="dk1"/>
                </a:solidFill>
                <a:highlight>
                  <a:srgbClr val="FFFFFF"/>
                </a:highlight>
              </a:rPr>
              <a:t>(</a:t>
            </a:r>
            <a:r>
              <a:rPr lang="en-US" sz="3900" i="1" dirty="0" smtClean="0">
                <a:solidFill>
                  <a:schemeClr val="dk1"/>
                </a:solidFill>
                <a:highlight>
                  <a:srgbClr val="FFFFFF"/>
                </a:highlight>
              </a:rPr>
              <a:t>β</a:t>
            </a:r>
            <a:r>
              <a:rPr lang="en-US" sz="3900" dirty="0" smtClean="0">
                <a:solidFill>
                  <a:schemeClr val="dk1"/>
                </a:solidFill>
                <a:highlight>
                  <a:srgbClr val="FFFFFF"/>
                </a:highlight>
              </a:rPr>
              <a:t> = -</a:t>
            </a:r>
            <a:r>
              <a:rPr lang="en-US" sz="3900" dirty="0">
                <a:solidFill>
                  <a:schemeClr val="dk1"/>
                </a:solidFill>
                <a:highlight>
                  <a:srgbClr val="FFFFFF"/>
                </a:highlight>
              </a:rPr>
              <a:t>.21, </a:t>
            </a:r>
            <a:r>
              <a:rPr lang="en-US" sz="3900" i="1" dirty="0" smtClean="0">
                <a:solidFill>
                  <a:schemeClr val="dk1"/>
                </a:solidFill>
                <a:highlight>
                  <a:srgbClr val="FFFFFF"/>
                </a:highlight>
              </a:rPr>
              <a:t>p</a:t>
            </a:r>
            <a:r>
              <a:rPr lang="en-US" sz="3900" dirty="0" smtClean="0">
                <a:solidFill>
                  <a:schemeClr val="dk1"/>
                </a:solidFill>
                <a:highlight>
                  <a:srgbClr val="FFFFFF"/>
                </a:highlight>
              </a:rPr>
              <a:t> &lt; .</a:t>
            </a:r>
            <a:r>
              <a:rPr lang="en-US" sz="3900" dirty="0">
                <a:solidFill>
                  <a:schemeClr val="dk1"/>
                </a:solidFill>
                <a:highlight>
                  <a:srgbClr val="FFFFFF"/>
                </a:highlight>
              </a:rPr>
              <a:t>001), </a:t>
            </a:r>
            <a:r>
              <a:rPr lang="en-US" sz="3900" dirty="0" smtClean="0">
                <a:solidFill>
                  <a:schemeClr val="dk1"/>
                </a:solidFill>
                <a:highlight>
                  <a:srgbClr val="FFFFFF"/>
                </a:highlight>
              </a:rPr>
              <a:t>explaining 4.2% </a:t>
            </a:r>
            <a:r>
              <a:rPr lang="en-US" sz="3900" dirty="0">
                <a:solidFill>
                  <a:schemeClr val="dk1"/>
                </a:solidFill>
                <a:highlight>
                  <a:srgbClr val="FFFFFF"/>
                </a:highlight>
              </a:rPr>
              <a:t>additional variance in </a:t>
            </a:r>
            <a:r>
              <a:rPr lang="en-US" sz="3900" dirty="0" smtClean="0">
                <a:solidFill>
                  <a:schemeClr val="dk1"/>
                </a:solidFill>
                <a:highlight>
                  <a:srgbClr val="FFFFFF"/>
                </a:highlight>
              </a:rPr>
              <a:t>the final </a:t>
            </a:r>
            <a:r>
              <a:rPr lang="en-US" sz="3900" dirty="0">
                <a:solidFill>
                  <a:schemeClr val="dk1"/>
                </a:solidFill>
                <a:highlight>
                  <a:srgbClr val="FFFFFF"/>
                </a:highlight>
              </a:rPr>
              <a:t>model, </a:t>
            </a:r>
            <a:r>
              <a:rPr lang="en-US" sz="3900" i="1" dirty="0" smtClean="0">
                <a:solidFill>
                  <a:schemeClr val="dk1"/>
                </a:solidFill>
                <a:highlight>
                  <a:srgbClr val="FFFFFF"/>
                </a:highlight>
              </a:rPr>
              <a:t>FΔ</a:t>
            </a:r>
            <a:r>
              <a:rPr lang="en-US" sz="3900" dirty="0" smtClean="0">
                <a:solidFill>
                  <a:schemeClr val="dk1"/>
                </a:solidFill>
                <a:highlight>
                  <a:srgbClr val="FFFFFF"/>
                </a:highlight>
              </a:rPr>
              <a:t> (1,783) = 35.27, </a:t>
            </a:r>
            <a:r>
              <a:rPr lang="en-US" sz="3900" i="1" dirty="0" smtClean="0">
                <a:solidFill>
                  <a:schemeClr val="dk1"/>
                </a:solidFill>
                <a:highlight>
                  <a:srgbClr val="FFFFFF"/>
                </a:highlight>
              </a:rPr>
              <a:t>p</a:t>
            </a:r>
            <a:r>
              <a:rPr lang="en-US" sz="3900" dirty="0" smtClean="0">
                <a:solidFill>
                  <a:schemeClr val="dk1"/>
                </a:solidFill>
                <a:highlight>
                  <a:srgbClr val="FFFFFF"/>
                </a:highlight>
              </a:rPr>
              <a:t> &lt; .</a:t>
            </a:r>
            <a:r>
              <a:rPr lang="en-US" sz="3900" dirty="0">
                <a:solidFill>
                  <a:schemeClr val="dk1"/>
                </a:solidFill>
                <a:highlight>
                  <a:srgbClr val="FFFFFF"/>
                </a:highlight>
              </a:rPr>
              <a:t>001.</a:t>
            </a:r>
          </a:p>
          <a:p>
            <a:pPr marL="939800" lvl="0" indent="-6858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900" dirty="0">
                <a:solidFill>
                  <a:schemeClr val="dk1"/>
                </a:solidFill>
                <a:highlight>
                  <a:srgbClr val="FFFFFF"/>
                </a:highlight>
              </a:rPr>
              <a:t>Parents of youth whose income was below the median </a:t>
            </a:r>
            <a:r>
              <a:rPr lang="en-US" sz="3900" dirty="0" smtClean="0">
                <a:solidFill>
                  <a:schemeClr val="dk1"/>
                </a:solidFill>
                <a:highlight>
                  <a:srgbClr val="FFFFFF"/>
                </a:highlight>
              </a:rPr>
              <a:t>household </a:t>
            </a:r>
            <a:r>
              <a:rPr lang="en-US" sz="3900" dirty="0">
                <a:solidFill>
                  <a:schemeClr val="dk1"/>
                </a:solidFill>
                <a:highlight>
                  <a:srgbClr val="FFFFFF"/>
                </a:highlight>
              </a:rPr>
              <a:t>income had greater parental EA </a:t>
            </a:r>
            <a:r>
              <a:rPr lang="en-US" sz="3900" dirty="0" smtClean="0">
                <a:solidFill>
                  <a:schemeClr val="dk1"/>
                </a:solidFill>
                <a:highlight>
                  <a:srgbClr val="FFFFFF"/>
                </a:highlight>
              </a:rPr>
              <a:t>(</a:t>
            </a:r>
            <a:r>
              <a:rPr lang="en-US" sz="3900" i="1" dirty="0" smtClean="0">
                <a:solidFill>
                  <a:schemeClr val="dk1"/>
                </a:solidFill>
                <a:highlight>
                  <a:srgbClr val="FFFFFF"/>
                </a:highlight>
              </a:rPr>
              <a:t>M = </a:t>
            </a:r>
            <a:r>
              <a:rPr lang="en-US" sz="3900" dirty="0" smtClean="0">
                <a:solidFill>
                  <a:schemeClr val="dk1"/>
                </a:solidFill>
                <a:highlight>
                  <a:srgbClr val="FFFFFF"/>
                </a:highlight>
              </a:rPr>
              <a:t>$32,399.16, </a:t>
            </a:r>
            <a:r>
              <a:rPr lang="en-US" sz="3900" i="1" dirty="0" smtClean="0">
                <a:solidFill>
                  <a:schemeClr val="dk1"/>
                </a:solidFill>
                <a:highlight>
                  <a:srgbClr val="FFFFFF"/>
                </a:highlight>
              </a:rPr>
              <a:t>SD = </a:t>
            </a:r>
            <a:r>
              <a:rPr lang="en-US" sz="3900" dirty="0" smtClean="0">
                <a:solidFill>
                  <a:schemeClr val="dk1"/>
                </a:solidFill>
                <a:highlight>
                  <a:srgbClr val="FFFFFF"/>
                </a:highlight>
              </a:rPr>
              <a:t>12,597.45) than </a:t>
            </a:r>
            <a:r>
              <a:rPr lang="en-US" sz="3900" dirty="0">
                <a:solidFill>
                  <a:schemeClr val="dk1"/>
                </a:solidFill>
                <a:highlight>
                  <a:srgbClr val="FFFFFF"/>
                </a:highlight>
              </a:rPr>
              <a:t>parents whose income was above the </a:t>
            </a:r>
            <a:r>
              <a:rPr lang="en-US" sz="3900" dirty="0" smtClean="0">
                <a:solidFill>
                  <a:schemeClr val="dk1"/>
                </a:solidFill>
                <a:highlight>
                  <a:srgbClr val="FFFFFF"/>
                </a:highlight>
              </a:rPr>
              <a:t>median                   (</a:t>
            </a:r>
            <a:r>
              <a:rPr lang="en-US" sz="3900" i="1" dirty="0" smtClean="0">
                <a:solidFill>
                  <a:schemeClr val="dk1"/>
                </a:solidFill>
                <a:highlight>
                  <a:srgbClr val="FFFFFF"/>
                </a:highlight>
              </a:rPr>
              <a:t>M = </a:t>
            </a:r>
            <a:r>
              <a:rPr lang="en-US" sz="3900" dirty="0" smtClean="0">
                <a:solidFill>
                  <a:schemeClr val="dk1"/>
                </a:solidFill>
                <a:highlight>
                  <a:srgbClr val="FFFFFF"/>
                </a:highlight>
              </a:rPr>
              <a:t>$92,189.45, </a:t>
            </a:r>
            <a:r>
              <a:rPr lang="en-US" sz="3900" i="1" dirty="0" smtClean="0">
                <a:solidFill>
                  <a:schemeClr val="dk1"/>
                </a:solidFill>
                <a:highlight>
                  <a:srgbClr val="FFFFFF"/>
                </a:highlight>
              </a:rPr>
              <a:t>SD = </a:t>
            </a:r>
            <a:r>
              <a:rPr lang="en-US" sz="3900" dirty="0" smtClean="0">
                <a:solidFill>
                  <a:schemeClr val="dk1"/>
                </a:solidFill>
                <a:highlight>
                  <a:srgbClr val="FFFFFF"/>
                </a:highlight>
              </a:rPr>
              <a:t>39,881.37), </a:t>
            </a:r>
            <a:r>
              <a:rPr lang="en-US" sz="3900" i="1" dirty="0">
                <a:solidFill>
                  <a:schemeClr val="dk1"/>
                </a:solidFill>
                <a:highlight>
                  <a:srgbClr val="FFFFFF"/>
                </a:highlight>
              </a:rPr>
              <a:t>t</a:t>
            </a:r>
            <a:r>
              <a:rPr lang="en-US" sz="3900" dirty="0">
                <a:solidFill>
                  <a:schemeClr val="dk1"/>
                </a:solidFill>
                <a:highlight>
                  <a:srgbClr val="FFFFFF"/>
                </a:highlight>
              </a:rPr>
              <a:t>(</a:t>
            </a:r>
            <a:r>
              <a:rPr lang="en-US" sz="3900" dirty="0" smtClean="0">
                <a:solidFill>
                  <a:schemeClr val="dk1"/>
                </a:solidFill>
                <a:highlight>
                  <a:srgbClr val="FFFFFF"/>
                </a:highlight>
              </a:rPr>
              <a:t>784) = 3.93,   </a:t>
            </a:r>
            <a:r>
              <a:rPr lang="en-US" sz="3900" i="1" dirty="0" smtClean="0">
                <a:solidFill>
                  <a:schemeClr val="dk1"/>
                </a:solidFill>
                <a:highlight>
                  <a:srgbClr val="FFFFFF"/>
                </a:highlight>
              </a:rPr>
              <a:t>p</a:t>
            </a:r>
            <a:r>
              <a:rPr lang="en-US" sz="3900" dirty="0" smtClean="0">
                <a:solidFill>
                  <a:schemeClr val="dk1"/>
                </a:solidFill>
                <a:highlight>
                  <a:srgbClr val="FFFFFF"/>
                </a:highlight>
              </a:rPr>
              <a:t> &lt; .</a:t>
            </a:r>
            <a:r>
              <a:rPr lang="en-US" sz="3900" dirty="0">
                <a:solidFill>
                  <a:schemeClr val="dk1"/>
                </a:solidFill>
                <a:highlight>
                  <a:srgbClr val="FFFFFF"/>
                </a:highlight>
              </a:rPr>
              <a:t>001</a:t>
            </a:r>
            <a:r>
              <a:rPr lang="en-US" sz="3900" dirty="0" smtClean="0">
                <a:solidFill>
                  <a:schemeClr val="dk1"/>
                </a:solidFill>
                <a:highlight>
                  <a:srgbClr val="FFFFFF"/>
                </a:highlight>
              </a:rPr>
              <a:t>.</a:t>
            </a:r>
            <a:endParaRPr lang="en-US" sz="39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894865" y="20421636"/>
            <a:ext cx="12420599" cy="9510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/>
              <a:buChar char="•"/>
            </a:pPr>
            <a:r>
              <a:rPr lang="en-US" sz="4200" dirty="0">
                <a:solidFill>
                  <a:schemeClr val="dk1"/>
                </a:solidFill>
                <a:highlight>
                  <a:srgbClr val="FFFFFF"/>
                </a:highlight>
              </a:rPr>
              <a:t>These findings suggest that experiential avoidance in general parenting strategies is related to poorer healthy habits in youth. </a:t>
            </a:r>
          </a:p>
          <a:p>
            <a:pPr lvl="0"/>
            <a:endParaRPr lang="en-US" sz="12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571500" lvl="0" indent="-571500">
              <a:buFont typeface="Arial"/>
              <a:buChar char="•"/>
            </a:pPr>
            <a:r>
              <a:rPr lang="en-US" sz="4200" dirty="0">
                <a:solidFill>
                  <a:schemeClr val="dk1"/>
                </a:solidFill>
                <a:highlight>
                  <a:srgbClr val="FFFFFF"/>
                </a:highlight>
              </a:rPr>
              <a:t>In the context of health habits, parents’ inaction and unwillingness to address their child’s problems through EA may translate to a lack of limits set on daily sedentary behavior, limited encouragement for physical activity, and a lack of monitoring of healthy eating.</a:t>
            </a:r>
          </a:p>
          <a:p>
            <a:pPr lvl="0"/>
            <a:endParaRPr lang="en-US" sz="12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571500" indent="-571500">
              <a:buFont typeface="Arial"/>
              <a:buChar char="•"/>
            </a:pPr>
            <a:r>
              <a:rPr lang="en-US" sz="4200" dirty="0" smtClean="0">
                <a:solidFill>
                  <a:schemeClr val="dk1"/>
                </a:solidFill>
                <a:highlight>
                  <a:srgbClr val="FFFFFF"/>
                </a:highlight>
              </a:rPr>
              <a:t>Lower income </a:t>
            </a:r>
            <a:r>
              <a:rPr lang="en-US" sz="4200" dirty="0">
                <a:solidFill>
                  <a:schemeClr val="dk1"/>
                </a:solidFill>
                <a:highlight>
                  <a:srgbClr val="FFFFFF"/>
                </a:highlight>
              </a:rPr>
              <a:t>parents also may be more susceptible to these avoidant tendencies in parenting. Future research is needed to better understand how income disparities influence parental EA and related health habits.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6154414" y="3301895"/>
            <a:ext cx="7240814" cy="5909842"/>
            <a:chOff x="1828800" y="838200"/>
            <a:chExt cx="6319033" cy="5486400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276" b="95771" l="5730" r="95498">
                          <a14:foregroundMark x1="49523" y1="40791" x2="49523" y2="40791"/>
                          <a14:foregroundMark x1="18281" y1="23465" x2="18281" y2="23465"/>
                          <a14:foregroundMark x1="18281" y1="53479" x2="18281" y2="53479"/>
                          <a14:foregroundMark x1="49113" y1="86630" x2="49113" y2="86630"/>
                          <a14:foregroundMark x1="81719" y1="51296" x2="81719" y2="51296"/>
                          <a14:foregroundMark x1="75171" y1="18690" x2="75171" y2="18690"/>
                          <a14:backgroundMark x1="49113" y1="12960" x2="49113" y2="12960"/>
                          <a14:backgroundMark x1="20464" y1="83492" x2="20464" y2="83492"/>
                          <a14:backgroundMark x1="77353" y1="88813" x2="77353" y2="88813"/>
                          <a14:backgroundMark x1="90996" y1="16917" x2="90996" y2="16917"/>
                          <a14:backgroundMark x1="11187" y1="10778" x2="11187" y2="10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838200"/>
              <a:ext cx="5486400" cy="5486400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 rot="1123071">
              <a:off x="4147595" y="2123684"/>
              <a:ext cx="4000238" cy="2371511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n w="12700">
                    <a:solidFill>
                      <a:schemeClr val="accent2">
                        <a:lumMod val="20000"/>
                        <a:lumOff val="80000"/>
                      </a:schemeClr>
                    </a:solidFill>
                  </a:ln>
                  <a:solidFill>
                    <a:schemeClr val="bg1"/>
                  </a:solidFill>
                  <a:latin typeface="Noteworthy Bold"/>
                  <a:ea typeface="Verdana" panose="020B0604030504040204" pitchFamily="34" charset="0"/>
                  <a:cs typeface="Noteworthy Bold"/>
                </a:rPr>
                <a:t> </a:t>
              </a:r>
              <a:r>
                <a:rPr lang="en-US" sz="4000" b="1" dirty="0" smtClean="0">
                  <a:ln w="12700">
                    <a:solidFill>
                      <a:schemeClr val="bg2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latin typeface="Noteworthy Bold"/>
                  <a:ea typeface="Verdana" panose="020B0604030504040204" pitchFamily="34" charset="0"/>
                  <a:cs typeface="Noteworthy Bold"/>
                </a:rPr>
                <a:t>  Pediatric </a:t>
              </a:r>
            </a:p>
            <a:p>
              <a:r>
                <a:rPr lang="en-US" sz="4000" b="1" dirty="0" smtClean="0">
                  <a:ln w="12700">
                    <a:solidFill>
                      <a:schemeClr val="bg2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latin typeface="Noteworthy Bold"/>
                  <a:ea typeface="Verdana" panose="020B0604030504040204" pitchFamily="34" charset="0"/>
                  <a:cs typeface="Noteworthy Bold"/>
                </a:rPr>
                <a:t>        Health    </a:t>
              </a:r>
            </a:p>
            <a:p>
              <a:r>
                <a:rPr lang="en-US" sz="4000" b="1" dirty="0">
                  <a:ln w="12700">
                    <a:solidFill>
                      <a:schemeClr val="bg2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latin typeface="Noteworthy Bold"/>
                  <a:ea typeface="Verdana" panose="020B0604030504040204" pitchFamily="34" charset="0"/>
                  <a:cs typeface="Noteworthy Bold"/>
                </a:rPr>
                <a:t> </a:t>
              </a:r>
              <a:r>
                <a:rPr lang="en-US" sz="4000" b="1" dirty="0" smtClean="0">
                  <a:ln w="12700">
                    <a:solidFill>
                      <a:schemeClr val="bg2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latin typeface="Noteworthy Bold"/>
                  <a:ea typeface="Verdana" panose="020B0604030504040204" pitchFamily="34" charset="0"/>
                  <a:cs typeface="Noteworthy Bold"/>
                </a:rPr>
                <a:t>     &amp; Stress </a:t>
              </a:r>
            </a:p>
            <a:p>
              <a:r>
                <a:rPr lang="en-US" sz="4000" b="1" dirty="0" smtClean="0">
                  <a:ln w="12700">
                    <a:solidFill>
                      <a:schemeClr val="bg2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latin typeface="Noteworthy Bold"/>
                  <a:ea typeface="Verdana" panose="020B0604030504040204" pitchFamily="34" charset="0"/>
                  <a:cs typeface="Noteworthy Bold"/>
                </a:rPr>
                <a:t>             Lab</a:t>
              </a:r>
              <a:endParaRPr lang="en-US" sz="4000" b="1" dirty="0">
                <a:ln w="1270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Noteworthy Bold"/>
                <a:ea typeface="Verdana" panose="020B0604030504040204" pitchFamily="34" charset="0"/>
                <a:cs typeface="Noteworthy Bold"/>
              </a:endParaRPr>
            </a:p>
          </p:txBody>
        </p:sp>
      </p:grp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212940"/>
              </p:ext>
            </p:extLst>
          </p:nvPr>
        </p:nvGraphicFramePr>
        <p:xfrm>
          <a:off x="13712108" y="24338568"/>
          <a:ext cx="16577733" cy="4670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6718"/>
                <a:gridCol w="1833482"/>
                <a:gridCol w="1833482"/>
                <a:gridCol w="1757087"/>
                <a:gridCol w="1795285"/>
                <a:gridCol w="1871679"/>
              </a:tblGrid>
              <a:tr h="1188286">
                <a:tc>
                  <a:txBody>
                    <a:bodyPr/>
                    <a:lstStyle/>
                    <a:p>
                      <a:r>
                        <a:rPr lang="en-US" sz="4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r>
                        <a:rPr lang="en-US" sz="4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Parent</a:t>
                      </a:r>
                      <a:r>
                        <a:rPr lang="en-US" sz="4200" b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Characteristics</a:t>
                      </a:r>
                      <a:endParaRPr lang="en-US" sz="4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200" b="0" i="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n-US" sz="42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</a:t>
                      </a:r>
                      <a:endParaRPr lang="en-US" sz="4200" b="0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200" b="0" i="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n-US" sz="42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SEB</a:t>
                      </a:r>
                      <a:endParaRPr lang="en-US" sz="4200" b="0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200" b="0" i="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n-US" sz="4200" b="0" i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β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200" b="0" i="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n-US" sz="4200" b="0" i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en-US" sz="4200" b="0" i="0" baseline="30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lang="en-US" sz="4200" b="0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200" b="0" i="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n-US" sz="42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∆</a:t>
                      </a:r>
                      <a:r>
                        <a:rPr lang="en-US" sz="4200" b="0" i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en-US" sz="42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²</a:t>
                      </a:r>
                      <a:endParaRPr lang="en-US" sz="4200" b="0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40000"/>
                      </a:srgbClr>
                    </a:solidFill>
                  </a:tcPr>
                </a:tc>
              </a:tr>
              <a:tr h="1649335">
                <a:tc>
                  <a:txBody>
                    <a:bodyPr/>
                    <a:lstStyle/>
                    <a:p>
                      <a:r>
                        <a:rPr lang="en-US" sz="42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Step 1</a:t>
                      </a:r>
                    </a:p>
                    <a:p>
                      <a:r>
                        <a:rPr lang="en-US" sz="42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     </a:t>
                      </a:r>
                      <a:r>
                        <a:rPr lang="en-US" sz="4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Parent BMI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2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n-US" sz="42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-.05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2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n-US" sz="42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.01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2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n-US" sz="42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-.13***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2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.02***</a:t>
                      </a:r>
                      <a:endParaRPr lang="en-US" sz="42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2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>
                        <a:alpha val="5000"/>
                      </a:srgbClr>
                    </a:solidFill>
                  </a:tcPr>
                </a:tc>
              </a:tr>
              <a:tr h="1649335">
                <a:tc>
                  <a:txBody>
                    <a:bodyPr/>
                    <a:lstStyle/>
                    <a:p>
                      <a:r>
                        <a:rPr lang="en-US" sz="42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Step 2 </a:t>
                      </a:r>
                    </a:p>
                    <a:p>
                      <a:r>
                        <a:rPr lang="en-US" sz="42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     </a:t>
                      </a:r>
                      <a:r>
                        <a:rPr lang="en-US" sz="4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PAAQ Total</a:t>
                      </a:r>
                      <a:endParaRPr lang="en-US" sz="4200" b="0" baseline="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2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n-US" sz="42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-.06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2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n-US" sz="42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.01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2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n-US" sz="42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-.21***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2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.07***</a:t>
                      </a:r>
                      <a:endParaRPr lang="en-US" sz="42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2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.04***</a:t>
                      </a:r>
                      <a:endParaRPr lang="en-US" sz="42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12829" y="9336537"/>
            <a:ext cx="12595807" cy="13711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900" dirty="0">
                <a:solidFill>
                  <a:schemeClr val="dk1"/>
                </a:solidFill>
                <a:highlight>
                  <a:srgbClr val="FFFFFF"/>
                </a:highlight>
              </a:rPr>
              <a:t>Poorer healthy habits (e.g. fruit/vegetable intake, physical activity, screen time, sweetened beverage consumption) may lead to weight gain and pediatric obesity risk. </a:t>
            </a:r>
          </a:p>
          <a:p>
            <a:pPr marL="571500" lvl="0" indent="-5715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900" dirty="0">
                <a:solidFill>
                  <a:schemeClr val="dk1"/>
                </a:solidFill>
                <a:highlight>
                  <a:srgbClr val="FFFFFF"/>
                </a:highlight>
              </a:rPr>
              <a:t>Avoidant parenting tendencies may contribute to children’s healthy habits; parental experiential avoidance (EA) refers to a parent’s unwillingness or inability to appropriately manage their children’s problems.</a:t>
            </a:r>
          </a:p>
          <a:p>
            <a:pPr marL="571500" lvl="0" indent="-5715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900" dirty="0">
                <a:solidFill>
                  <a:schemeClr val="dk1"/>
                </a:solidFill>
                <a:highlight>
                  <a:srgbClr val="FFFFFF"/>
                </a:highlight>
              </a:rPr>
              <a:t>Greater parental EA has been associated with poorer physical symptoms in children; however, research is needed to examine how parental EA specifically relates to pediatric behavioral health outcomes, such as children’s health habits.</a:t>
            </a:r>
          </a:p>
          <a:p>
            <a:pPr marL="571500" indent="-5715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900" dirty="0">
                <a:solidFill>
                  <a:schemeClr val="dk1"/>
                </a:solidFill>
                <a:highlight>
                  <a:srgbClr val="FFFFFF"/>
                </a:highlight>
              </a:rPr>
              <a:t>Further, families at high risk for obesity, such as low-income families, may be more likely to avoid addressing health habits, which highlights the need to also examine parental EA in this population.</a:t>
            </a:r>
          </a:p>
          <a:p>
            <a:pPr lvl="0">
              <a:buClr>
                <a:schemeClr val="dk1"/>
              </a:buClr>
              <a:buSzPct val="100000"/>
            </a:pPr>
            <a:endParaRPr lang="en-US" sz="12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>
              <a:buClr>
                <a:schemeClr val="dk1"/>
              </a:buClr>
              <a:buSzPct val="100000"/>
            </a:pPr>
            <a:r>
              <a:rPr lang="en-US" sz="5400" b="1" i="1" dirty="0">
                <a:solidFill>
                  <a:schemeClr val="bg2">
                    <a:lumMod val="75000"/>
                  </a:schemeClr>
                </a:solidFill>
                <a:highlight>
                  <a:srgbClr val="FFFFFF"/>
                </a:highlight>
              </a:rPr>
              <a:t>Study Aims:</a:t>
            </a:r>
          </a:p>
          <a:p>
            <a:pPr marL="571500" lvl="0" indent="-5715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900" dirty="0">
                <a:solidFill>
                  <a:schemeClr val="dk1"/>
                </a:solidFill>
                <a:highlight>
                  <a:srgbClr val="FFFFFF"/>
                </a:highlight>
              </a:rPr>
              <a:t>Investigate the role of parental EA associated with health habits in youth.</a:t>
            </a:r>
          </a:p>
          <a:p>
            <a:pPr marL="571500" lvl="0" indent="-5715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900" dirty="0">
                <a:solidFill>
                  <a:schemeClr val="dk1"/>
                </a:solidFill>
                <a:highlight>
                  <a:srgbClr val="FFFFFF"/>
                </a:highlight>
              </a:rPr>
              <a:t>Examine differences in income related to parental EA</a:t>
            </a:r>
            <a:r>
              <a:rPr lang="en-US" sz="3800" dirty="0">
                <a:solidFill>
                  <a:schemeClr val="dk1"/>
                </a:solidFill>
                <a:highlight>
                  <a:srgbClr val="FFFFFF"/>
                </a:highlight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4361" y="25270553"/>
            <a:ext cx="12564275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dk1"/>
              </a:buClr>
              <a:buSzPct val="100000"/>
            </a:pPr>
            <a:r>
              <a:rPr lang="en-US" sz="5400" b="1" i="1" dirty="0" smtClean="0">
                <a:solidFill>
                  <a:schemeClr val="accent1">
                    <a:lumMod val="50000"/>
                  </a:schemeClr>
                </a:solidFill>
                <a:highlight>
                  <a:srgbClr val="FFFFFF"/>
                </a:highlight>
              </a:rPr>
              <a:t>Participants &amp; Procedures:</a:t>
            </a:r>
          </a:p>
          <a:p>
            <a:pPr marL="571500" lvl="0" indent="-5715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900" dirty="0" smtClean="0">
                <a:solidFill>
                  <a:schemeClr val="dk1"/>
                </a:solidFill>
                <a:highlight>
                  <a:srgbClr val="FFFFFF"/>
                </a:highlight>
              </a:rPr>
              <a:t>Parents of youth ages 7-17</a:t>
            </a:r>
          </a:p>
          <a:p>
            <a:pPr marL="465138" lvl="0">
              <a:buClr>
                <a:schemeClr val="dk1"/>
              </a:buClr>
              <a:buSzPct val="100000"/>
            </a:pPr>
            <a:r>
              <a:rPr lang="en-US" sz="3900" dirty="0">
                <a:solidFill>
                  <a:schemeClr val="dk1"/>
                </a:solidFill>
                <a:highlight>
                  <a:srgbClr val="FFFFFF"/>
                </a:highlight>
              </a:rPr>
              <a:t>	</a:t>
            </a:r>
            <a:r>
              <a:rPr lang="en-US" sz="3900" dirty="0" smtClean="0">
                <a:solidFill>
                  <a:schemeClr val="dk1"/>
                </a:solidFill>
                <a:highlight>
                  <a:srgbClr val="FFFFFF"/>
                </a:highlight>
              </a:rPr>
              <a:t>	Mean age = 37.21, </a:t>
            </a:r>
            <a:r>
              <a:rPr lang="en-US" sz="3900" i="1" dirty="0" smtClean="0">
                <a:solidFill>
                  <a:schemeClr val="dk1"/>
                </a:solidFill>
                <a:highlight>
                  <a:srgbClr val="FFFFFF"/>
                </a:highlight>
              </a:rPr>
              <a:t>SD</a:t>
            </a:r>
            <a:r>
              <a:rPr lang="en-US" sz="3900" dirty="0" smtClean="0">
                <a:solidFill>
                  <a:schemeClr val="dk1"/>
                </a:solidFill>
                <a:highlight>
                  <a:srgbClr val="FFFFFF"/>
                </a:highlight>
              </a:rPr>
              <a:t> = 8.30</a:t>
            </a:r>
          </a:p>
          <a:p>
            <a:pPr marL="465138" lvl="0">
              <a:buClr>
                <a:schemeClr val="dk1"/>
              </a:buClr>
              <a:buSzPct val="100000"/>
            </a:pPr>
            <a:r>
              <a:rPr lang="en-US" sz="3900" dirty="0">
                <a:solidFill>
                  <a:schemeClr val="dk1"/>
                </a:solidFill>
                <a:highlight>
                  <a:srgbClr val="FFFFFF"/>
                </a:highlight>
              </a:rPr>
              <a:t>	</a:t>
            </a:r>
            <a:r>
              <a:rPr lang="en-US" sz="3900" dirty="0" smtClean="0">
                <a:solidFill>
                  <a:schemeClr val="dk1"/>
                </a:solidFill>
                <a:highlight>
                  <a:srgbClr val="FFFFFF"/>
                </a:highlight>
              </a:rPr>
              <a:t>	Mean BMI = 28.13</a:t>
            </a:r>
            <a:r>
              <a:rPr lang="en-US" sz="3900" dirty="0">
                <a:solidFill>
                  <a:schemeClr val="dk1"/>
                </a:solidFill>
                <a:highlight>
                  <a:srgbClr val="FFFFFF"/>
                </a:highlight>
              </a:rPr>
              <a:t>, </a:t>
            </a:r>
            <a:r>
              <a:rPr lang="en-US" sz="3900" i="1" dirty="0" smtClean="0">
                <a:solidFill>
                  <a:schemeClr val="dk1"/>
                </a:solidFill>
                <a:highlight>
                  <a:srgbClr val="FFFFFF"/>
                </a:highlight>
              </a:rPr>
              <a:t>SD</a:t>
            </a:r>
            <a:r>
              <a:rPr lang="en-US" sz="3900" dirty="0" smtClean="0">
                <a:solidFill>
                  <a:schemeClr val="dk1"/>
                </a:solidFill>
                <a:highlight>
                  <a:srgbClr val="FFFFFF"/>
                </a:highlight>
              </a:rPr>
              <a:t> = 8.16</a:t>
            </a:r>
          </a:p>
          <a:p>
            <a:pPr marL="465138" lvl="0">
              <a:buClr>
                <a:schemeClr val="dk1"/>
              </a:buClr>
              <a:buSzPct val="100000"/>
            </a:pPr>
            <a:r>
              <a:rPr lang="en-US" sz="3900" dirty="0">
                <a:solidFill>
                  <a:schemeClr val="dk1"/>
                </a:solidFill>
                <a:highlight>
                  <a:srgbClr val="FFFFFF"/>
                </a:highlight>
              </a:rPr>
              <a:t>	</a:t>
            </a:r>
            <a:r>
              <a:rPr lang="en-US" sz="3900" dirty="0" smtClean="0">
                <a:solidFill>
                  <a:schemeClr val="dk1"/>
                </a:solidFill>
                <a:highlight>
                  <a:srgbClr val="FFFFFF"/>
                </a:highlight>
              </a:rPr>
              <a:t>	64.9% mothers</a:t>
            </a:r>
          </a:p>
          <a:p>
            <a:pPr marL="465138" lvl="0">
              <a:buClr>
                <a:schemeClr val="dk1"/>
              </a:buClr>
              <a:buSzPct val="100000"/>
            </a:pPr>
            <a:r>
              <a:rPr lang="en-US" sz="3900" dirty="0">
                <a:solidFill>
                  <a:schemeClr val="dk1"/>
                </a:solidFill>
                <a:highlight>
                  <a:srgbClr val="FFFFFF"/>
                </a:highlight>
              </a:rPr>
              <a:t>		</a:t>
            </a:r>
            <a:r>
              <a:rPr lang="en-US" sz="3900" dirty="0" smtClean="0">
                <a:solidFill>
                  <a:schemeClr val="dk1"/>
                </a:solidFill>
                <a:highlight>
                  <a:srgbClr val="FFFFFF"/>
                </a:highlight>
              </a:rPr>
              <a:t>Mean Income = $64,446.80, </a:t>
            </a:r>
            <a:r>
              <a:rPr lang="en-US" sz="3900" i="1" dirty="0" smtClean="0">
                <a:solidFill>
                  <a:schemeClr val="dk1"/>
                </a:solidFill>
                <a:highlight>
                  <a:srgbClr val="FFFFFF"/>
                </a:highlight>
              </a:rPr>
              <a:t>SD</a:t>
            </a:r>
            <a:r>
              <a:rPr lang="en-US" sz="3900" dirty="0" smtClean="0">
                <a:solidFill>
                  <a:schemeClr val="dk1"/>
                </a:solidFill>
                <a:highlight>
                  <a:srgbClr val="FFFFFF"/>
                </a:highlight>
              </a:rPr>
              <a:t> = 42,095.00</a:t>
            </a:r>
            <a:endParaRPr lang="en-US" sz="39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65138" lvl="0">
              <a:buClr>
                <a:schemeClr val="dk1"/>
              </a:buClr>
              <a:buSzPct val="100000"/>
            </a:pPr>
            <a:endParaRPr lang="en-US" sz="1200" b="1" i="1" dirty="0">
              <a:solidFill>
                <a:srgbClr val="17375E"/>
              </a:solidFill>
              <a:highlight>
                <a:srgbClr val="FFFFFF"/>
              </a:highlight>
            </a:endParaRPr>
          </a:p>
          <a:p>
            <a:pPr marL="571500" lvl="0" indent="-5715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900" dirty="0" smtClean="0">
                <a:highlight>
                  <a:srgbClr val="FFFFFF"/>
                </a:highlight>
              </a:rPr>
              <a:t>Parents were recruited </a:t>
            </a:r>
            <a:r>
              <a:rPr lang="en-US" sz="3900" dirty="0">
                <a:highlight>
                  <a:srgbClr val="FFFFFF"/>
                </a:highlight>
              </a:rPr>
              <a:t>through Amazon Mechanical </a:t>
            </a:r>
            <a:r>
              <a:rPr lang="en-US" sz="3900" dirty="0" smtClean="0">
                <a:highlight>
                  <a:srgbClr val="FFFFFF"/>
                </a:highlight>
              </a:rPr>
              <a:t>Turk and completed </a:t>
            </a:r>
            <a:r>
              <a:rPr lang="en-US" sz="3900" dirty="0">
                <a:highlight>
                  <a:srgbClr val="FFFFFF"/>
                </a:highlight>
              </a:rPr>
              <a:t>an online survey examining risks for pediatric obesity. </a:t>
            </a:r>
            <a:r>
              <a:rPr lang="en-US" sz="3900" dirty="0" smtClean="0">
                <a:highlight>
                  <a:srgbClr val="FFFFFF"/>
                </a:highlight>
              </a:rPr>
              <a:t>Parents answered </a:t>
            </a:r>
            <a:r>
              <a:rPr lang="en-US" sz="3900" dirty="0">
                <a:highlight>
                  <a:srgbClr val="FFFFFF"/>
                </a:highlight>
              </a:rPr>
              <a:t>questions </a:t>
            </a:r>
            <a:r>
              <a:rPr lang="en-US" sz="3900" dirty="0" smtClean="0">
                <a:highlight>
                  <a:srgbClr val="FFFFFF"/>
                </a:highlight>
              </a:rPr>
              <a:t>about their </a:t>
            </a:r>
            <a:r>
              <a:rPr lang="en-US" sz="3900" dirty="0">
                <a:highlight>
                  <a:srgbClr val="FFFFFF"/>
                </a:highlight>
              </a:rPr>
              <a:t>oldest child </a:t>
            </a:r>
            <a:r>
              <a:rPr lang="en-US" sz="3900" dirty="0" smtClean="0">
                <a:highlight>
                  <a:srgbClr val="FFFFFF"/>
                </a:highlight>
              </a:rPr>
              <a:t>for consistency across families.</a:t>
            </a:r>
            <a:endParaRPr lang="en-US" sz="3900" dirty="0">
              <a:highlight>
                <a:srgbClr val="FFFFFF"/>
              </a:highlight>
            </a:endParaRPr>
          </a:p>
        </p:txBody>
      </p:sp>
      <p:sp>
        <p:nvSpPr>
          <p:cNvPr id="43" name="Shape 93"/>
          <p:cNvSpPr/>
          <p:nvPr/>
        </p:nvSpPr>
        <p:spPr>
          <a:xfrm>
            <a:off x="13824170" y="7467600"/>
            <a:ext cx="16535399" cy="1828800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8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Shape 99"/>
          <p:cNvSpPr txBox="1"/>
          <p:nvPr/>
        </p:nvSpPr>
        <p:spPr>
          <a:xfrm>
            <a:off x="14124159" y="7589728"/>
            <a:ext cx="8381999" cy="15542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9500" b="1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Methods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160356" y="9520524"/>
            <a:ext cx="15897173" cy="1206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smtClean="0">
                <a:solidFill>
                  <a:schemeClr val="accent1">
                    <a:lumMod val="50000"/>
                  </a:schemeClr>
                </a:solidFill>
              </a:rPr>
              <a:t>Measures:</a:t>
            </a:r>
          </a:p>
          <a:p>
            <a:endParaRPr lang="en-US" sz="20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71500" indent="-571500">
              <a:buFont typeface="Arial"/>
              <a:buChar char="•"/>
            </a:pPr>
            <a:r>
              <a:rPr lang="en-US" sz="4200" u="sng" dirty="0" smtClean="0">
                <a:solidFill>
                  <a:schemeClr val="tx1"/>
                </a:solidFill>
              </a:rPr>
              <a:t>Parental Acceptance and Action Questionnaire (PAAQ):</a:t>
            </a:r>
            <a:r>
              <a:rPr lang="en-US" sz="4200" dirty="0" smtClean="0">
                <a:solidFill>
                  <a:schemeClr val="tx1"/>
                </a:solidFill>
              </a:rPr>
              <a:t> </a:t>
            </a:r>
          </a:p>
          <a:p>
            <a:pPr marL="568325" indent="-568325"/>
            <a:r>
              <a:rPr lang="en-US" sz="4200" dirty="0" smtClean="0">
                <a:solidFill>
                  <a:schemeClr val="tx1"/>
                </a:solidFill>
              </a:rPr>
              <a:t>	(</a:t>
            </a:r>
            <a:r>
              <a:rPr lang="el-GR" sz="4200" dirty="0" smtClean="0">
                <a:solidFill>
                  <a:schemeClr val="tx1"/>
                </a:solidFill>
                <a:latin typeface="Times New Roman"/>
                <a:cs typeface="Times New Roman"/>
              </a:rPr>
              <a:t>α</a:t>
            </a:r>
            <a:r>
              <a:rPr lang="en-US" sz="42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= .64); </a:t>
            </a:r>
            <a:r>
              <a:rPr lang="en-US" sz="4200" dirty="0" smtClean="0">
                <a:solidFill>
                  <a:schemeClr val="tx1"/>
                </a:solidFill>
              </a:rPr>
              <a:t>15-item </a:t>
            </a:r>
            <a:r>
              <a:rPr lang="en-US" sz="4200" dirty="0">
                <a:solidFill>
                  <a:schemeClr val="tx1"/>
                </a:solidFill>
              </a:rPr>
              <a:t>parent-report measure assessing </a:t>
            </a:r>
            <a:r>
              <a:rPr lang="en-US" sz="4200" dirty="0" smtClean="0">
                <a:solidFill>
                  <a:schemeClr val="tx1"/>
                </a:solidFill>
              </a:rPr>
              <a:t>parents’ avoidance tendencies </a:t>
            </a:r>
            <a:r>
              <a:rPr lang="en-US" sz="4200" dirty="0">
                <a:solidFill>
                  <a:schemeClr val="tx1"/>
                </a:solidFill>
              </a:rPr>
              <a:t>in the context of their children’s </a:t>
            </a:r>
            <a:r>
              <a:rPr lang="en-US" sz="4200" dirty="0" smtClean="0">
                <a:solidFill>
                  <a:schemeClr val="tx1"/>
                </a:solidFill>
              </a:rPr>
              <a:t>problems. Higher </a:t>
            </a:r>
            <a:r>
              <a:rPr lang="en-US" sz="4200" dirty="0">
                <a:solidFill>
                  <a:schemeClr val="tx1"/>
                </a:solidFill>
              </a:rPr>
              <a:t>total scores indicate greater parental </a:t>
            </a:r>
            <a:r>
              <a:rPr lang="en-US" sz="4200" dirty="0" smtClean="0">
                <a:solidFill>
                  <a:schemeClr val="tx1"/>
                </a:solidFill>
              </a:rPr>
              <a:t>EA. </a:t>
            </a:r>
            <a:r>
              <a:rPr lang="en-US" sz="2800" dirty="0" smtClean="0">
                <a:solidFill>
                  <a:schemeClr val="tx1"/>
                </a:solidFill>
              </a:rPr>
              <a:t>(</a:t>
            </a:r>
            <a:r>
              <a:rPr lang="en-US" sz="2800" dirty="0" err="1" smtClean="0">
                <a:solidFill>
                  <a:schemeClr val="tx1"/>
                </a:solidFill>
              </a:rPr>
              <a:t>Cheron</a:t>
            </a:r>
            <a:r>
              <a:rPr lang="en-US" sz="2800" dirty="0" smtClean="0">
                <a:solidFill>
                  <a:schemeClr val="tx1"/>
                </a:solidFill>
              </a:rPr>
              <a:t>, Ehrenreich, &amp; </a:t>
            </a:r>
            <a:r>
              <a:rPr lang="en-US" sz="2800" dirty="0" err="1" smtClean="0">
                <a:solidFill>
                  <a:schemeClr val="tx1"/>
                </a:solidFill>
              </a:rPr>
              <a:t>Pincus</a:t>
            </a:r>
            <a:r>
              <a:rPr lang="en-US" sz="2800" dirty="0" smtClean="0">
                <a:solidFill>
                  <a:schemeClr val="tx1"/>
                </a:solidFill>
              </a:rPr>
              <a:t>, 2009)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pPr marL="571500" indent="-571500">
              <a:buFont typeface="Arial"/>
              <a:buChar char="•"/>
            </a:pPr>
            <a:r>
              <a:rPr lang="en-US" sz="4200" u="sng" dirty="0" smtClean="0">
                <a:solidFill>
                  <a:schemeClr val="tx1"/>
                </a:solidFill>
              </a:rPr>
              <a:t>Healthy Habits Assessment:</a:t>
            </a:r>
            <a:r>
              <a:rPr lang="en-US" sz="4200" dirty="0" smtClean="0">
                <a:solidFill>
                  <a:schemeClr val="tx1"/>
                </a:solidFill>
              </a:rPr>
              <a:t> 6-item parent report measure assessing the frequency of their child’s health habits (e.g., fruit/vegetable consumption, physical activity). Lower total scores indicate poorer healthy habits.</a:t>
            </a:r>
            <a:r>
              <a:rPr lang="en-US" sz="2800" dirty="0" smtClean="0">
                <a:solidFill>
                  <a:schemeClr val="tx1"/>
                </a:solidFill>
              </a:rPr>
              <a:t>(Children’s Healthcare of Atlanta, 2013)</a:t>
            </a:r>
          </a:p>
          <a:p>
            <a:endParaRPr lang="en-US" sz="2000" u="sng" dirty="0">
              <a:solidFill>
                <a:schemeClr val="tx1"/>
              </a:solidFill>
            </a:endParaRPr>
          </a:p>
          <a:p>
            <a:pPr marL="571500" indent="-571500">
              <a:buFont typeface="Arial"/>
              <a:buChar char="•"/>
            </a:pPr>
            <a:r>
              <a:rPr lang="en-US" sz="4200" u="sng" dirty="0" smtClean="0">
                <a:solidFill>
                  <a:schemeClr val="tx1"/>
                </a:solidFill>
              </a:rPr>
              <a:t>Parent Body Mass Index (BMI):</a:t>
            </a:r>
            <a:r>
              <a:rPr lang="en-US" sz="4200" dirty="0" smtClean="0">
                <a:solidFill>
                  <a:schemeClr val="tx1"/>
                </a:solidFill>
              </a:rPr>
              <a:t> Parent-reported height and weight were used to calculate parent BMI (kg/m</a:t>
            </a:r>
            <a:r>
              <a:rPr lang="en-US" sz="4200" baseline="30000" dirty="0" smtClean="0">
                <a:solidFill>
                  <a:schemeClr val="tx1"/>
                </a:solidFill>
              </a:rPr>
              <a:t>2</a:t>
            </a:r>
            <a:r>
              <a:rPr lang="en-US" sz="4200" dirty="0" smtClean="0">
                <a:solidFill>
                  <a:schemeClr val="tx1"/>
                </a:solidFill>
              </a:rPr>
              <a:t>). </a:t>
            </a:r>
            <a:r>
              <a:rPr lang="en-US" sz="2800" dirty="0">
                <a:solidFill>
                  <a:schemeClr val="tx1"/>
                </a:solidFill>
              </a:rPr>
              <a:t>(Centers for Disease Control and Prevention, 2000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</a:p>
          <a:p>
            <a:endParaRPr lang="en-US" sz="2000" u="sng" dirty="0" smtClean="0">
              <a:solidFill>
                <a:schemeClr val="tx1"/>
              </a:solidFill>
            </a:endParaRPr>
          </a:p>
          <a:p>
            <a:pPr marL="571500" indent="-571500">
              <a:buFont typeface="Arial"/>
              <a:buChar char="•"/>
            </a:pPr>
            <a:r>
              <a:rPr lang="en-US" sz="4200" u="sng" dirty="0">
                <a:solidFill>
                  <a:schemeClr val="tx1"/>
                </a:solidFill>
              </a:rPr>
              <a:t>Annual Household Income</a:t>
            </a:r>
            <a:r>
              <a:rPr lang="en-US" sz="4200" dirty="0">
                <a:solidFill>
                  <a:schemeClr val="tx1"/>
                </a:solidFill>
              </a:rPr>
              <a:t>: Parent-reported annual household income was used to determine lower- and higher-income groups by a median split. (Lower-income ≤ $54,000; higher income &gt; $54,000</a:t>
            </a:r>
            <a:r>
              <a:rPr lang="en-US" sz="4200" dirty="0" smtClean="0">
                <a:solidFill>
                  <a:schemeClr val="tx1"/>
                </a:solidFill>
              </a:rPr>
              <a:t>).</a:t>
            </a:r>
            <a:endParaRPr lang="en-US" sz="4200" u="sng" dirty="0" smtClean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3824170" y="29076855"/>
            <a:ext cx="152400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500" i="1" dirty="0" smtClean="0">
                <a:ea typeface="ＭＳ Ｐゴシック" charset="0"/>
              </a:rPr>
              <a:t>Note.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500" i="1" dirty="0" smtClean="0">
                <a:ea typeface="ＭＳ Ｐゴシック" charset="0"/>
              </a:rPr>
              <a:t>*p &lt; </a:t>
            </a:r>
            <a:r>
              <a:rPr lang="en-US" sz="3500" dirty="0" smtClean="0">
                <a:ea typeface="ＭＳ Ｐゴシック" charset="0"/>
              </a:rPr>
              <a:t>.05, **</a:t>
            </a:r>
            <a:r>
              <a:rPr lang="en-US" sz="3500" i="1" dirty="0" smtClean="0">
                <a:ea typeface="ＭＳ Ｐゴシック" charset="0"/>
              </a:rPr>
              <a:t>p</a:t>
            </a:r>
            <a:r>
              <a:rPr lang="en-US" sz="3500" dirty="0" smtClean="0">
                <a:ea typeface="ＭＳ Ｐゴシック" charset="0"/>
              </a:rPr>
              <a:t> &lt; .01, ***</a:t>
            </a:r>
            <a:r>
              <a:rPr lang="en-US" sz="3500" i="1" dirty="0" smtClean="0">
                <a:ea typeface="ＭＳ Ｐゴシック" charset="0"/>
              </a:rPr>
              <a:t>p </a:t>
            </a:r>
            <a:r>
              <a:rPr lang="en-US" sz="3500" dirty="0" smtClean="0">
                <a:ea typeface="ＭＳ Ｐゴシック" charset="0"/>
              </a:rPr>
              <a:t>&lt; .001.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500" dirty="0" smtClean="0">
                <a:ea typeface="ＭＳ Ｐゴシック" charset="0"/>
              </a:rPr>
              <a:t>Coefficient values are reported from the final regression model.</a:t>
            </a:r>
            <a:endParaRPr lang="en-US" sz="3500" dirty="0">
              <a:ea typeface="ＭＳ Ｐゴシック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1738</TotalTime>
  <Words>554</Words>
  <Application>Microsoft Office PowerPoint</Application>
  <PresentationFormat>Custom</PresentationFormat>
  <Paragraphs>87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ＭＳ Ｐゴシック</vt:lpstr>
      <vt:lpstr>Questrial</vt:lpstr>
      <vt:lpstr>Noteworthy Bold</vt:lpstr>
      <vt:lpstr>Times New Roman</vt:lpstr>
      <vt:lpstr>Calibri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Fahrenkamp, Amy</dc:creator>
  <cp:lastModifiedBy>Fahrenkamp, Amy</cp:lastModifiedBy>
  <cp:revision>43</cp:revision>
  <dcterms:modified xsi:type="dcterms:W3CDTF">2016-04-27T12:20:08Z</dcterms:modified>
</cp:coreProperties>
</file>